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6" r:id="rId2"/>
  </p:sldMasterIdLst>
  <p:notesMasterIdLst>
    <p:notesMasterId r:id="rId34"/>
  </p:notesMasterIdLst>
  <p:sldIdLst>
    <p:sldId id="257" r:id="rId3"/>
    <p:sldId id="325" r:id="rId4"/>
    <p:sldId id="256" r:id="rId5"/>
    <p:sldId id="258" r:id="rId6"/>
    <p:sldId id="293" r:id="rId7"/>
    <p:sldId id="326" r:id="rId8"/>
    <p:sldId id="327" r:id="rId9"/>
    <p:sldId id="328" r:id="rId10"/>
    <p:sldId id="330" r:id="rId11"/>
    <p:sldId id="331" r:id="rId12"/>
    <p:sldId id="332" r:id="rId13"/>
    <p:sldId id="334" r:id="rId14"/>
    <p:sldId id="338" r:id="rId15"/>
    <p:sldId id="335" r:id="rId16"/>
    <p:sldId id="336" r:id="rId17"/>
    <p:sldId id="337" r:id="rId18"/>
    <p:sldId id="339" r:id="rId19"/>
    <p:sldId id="341" r:id="rId20"/>
    <p:sldId id="340" r:id="rId21"/>
    <p:sldId id="343" r:id="rId22"/>
    <p:sldId id="342" r:id="rId23"/>
    <p:sldId id="344" r:id="rId24"/>
    <p:sldId id="345" r:id="rId25"/>
    <p:sldId id="346" r:id="rId26"/>
    <p:sldId id="347" r:id="rId27"/>
    <p:sldId id="348" r:id="rId28"/>
    <p:sldId id="349" r:id="rId29"/>
    <p:sldId id="350" r:id="rId30"/>
    <p:sldId id="353" r:id="rId31"/>
    <p:sldId id="354" r:id="rId32"/>
    <p:sldId id="355" r:id="rId33"/>
  </p:sldIdLst>
  <p:sldSz cx="12192000" cy="6858000"/>
  <p:notesSz cx="10234613" cy="71040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unde 1/2" id="{88A17E6C-E856-4C77-9810-07A26099A36A}">
          <p14:sldIdLst>
            <p14:sldId id="257"/>
            <p14:sldId id="325"/>
            <p14:sldId id="256"/>
            <p14:sldId id="258"/>
            <p14:sldId id="293"/>
            <p14:sldId id="326"/>
            <p14:sldId id="327"/>
            <p14:sldId id="328"/>
            <p14:sldId id="330"/>
            <p14:sldId id="331"/>
          </p14:sldIdLst>
        </p14:section>
        <p14:section name="Stunde 3/4" id="{B080FCB5-3FC8-4533-9C3A-B7F83FA3DF90}">
          <p14:sldIdLst>
            <p14:sldId id="332"/>
            <p14:sldId id="334"/>
            <p14:sldId id="338"/>
            <p14:sldId id="335"/>
            <p14:sldId id="336"/>
            <p14:sldId id="337"/>
            <p14:sldId id="339"/>
            <p14:sldId id="341"/>
          </p14:sldIdLst>
        </p14:section>
        <p14:section name="Stunde 5/6" id="{33A9A24B-29B8-4F5C-AFD0-ACA032030FA9}">
          <p14:sldIdLst>
            <p14:sldId id="340"/>
            <p14:sldId id="343"/>
            <p14:sldId id="342"/>
            <p14:sldId id="344"/>
            <p14:sldId id="345"/>
            <p14:sldId id="346"/>
          </p14:sldIdLst>
        </p14:section>
        <p14:section name="Stunde 7/8" id="{2127F0C1-AD26-403E-AB85-16644A929EF0}">
          <p14:sldIdLst>
            <p14:sldId id="347"/>
            <p14:sldId id="348"/>
            <p14:sldId id="349"/>
            <p14:sldId id="350"/>
            <p14:sldId id="353"/>
            <p14:sldId id="354"/>
            <p14:sldId id="35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B74DE3C-E9D2-6E7E-CAA8-1230865F1BBD}" name="Prof. Dr. Jan Michael Boelmann" initials="JB" userId="S::jan.boelmann@ph-freiburg.de::969ae91a-3087-41dd-97ac-ef2a936a1e34"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82" autoAdjust="0"/>
    <p:restoredTop sz="74331" autoAdjust="0"/>
  </p:normalViewPr>
  <p:slideViewPr>
    <p:cSldViewPr snapToGrid="0">
      <p:cViewPr varScale="1">
        <p:scale>
          <a:sx n="63" d="100"/>
          <a:sy n="63" d="100"/>
        </p:scale>
        <p:origin x="1326" y="264"/>
      </p:cViewPr>
      <p:guideLst/>
    </p:cSldViewPr>
  </p:slideViewPr>
  <p:notesTextViewPr>
    <p:cViewPr>
      <p:scale>
        <a:sx n="1" d="1"/>
        <a:sy n="1" d="1"/>
      </p:scale>
      <p:origin x="0" y="-27"/>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0C2461-5C41-43CC-A7DA-EBD95F221218}"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de-DE"/>
        </a:p>
      </dgm:t>
    </dgm:pt>
    <dgm:pt modelId="{8ED1FF25-96C4-4F45-ADDD-6B56171BF4B3}">
      <dgm:prSet phldrT="[Text]" custT="1"/>
      <dgm:spPr/>
      <dgm:t>
        <a:bodyPr/>
        <a:lstStyle/>
        <a:p>
          <a:pPr algn="l"/>
          <a:r>
            <a:rPr lang="de-DE" sz="2000" b="1" dirty="0">
              <a:latin typeface="Aptos" panose="020B0004020202020204" pitchFamily="34" charset="0"/>
            </a:rPr>
            <a:t>Was ist Radikalisierung?</a:t>
          </a:r>
        </a:p>
        <a:p>
          <a:pPr algn="l"/>
          <a:r>
            <a:rPr lang="de-DE" sz="2000" dirty="0">
              <a:latin typeface="Aptos" panose="020B0004020202020204" pitchFamily="34" charset="0"/>
            </a:rPr>
            <a:t>„Radikalisierung ist die zunehmende Hinwendung von Personen oder Gruppen zu einer extremistischen Denk- und Handlungsweise und die wachsende Bereitschaft, zur Durchsetzung ihrer Ziele illegitime Mittel, bis hin zur Anwendung von Gewalt, zu befürworten, zu unterstützen und/oder einzusetzen.“</a:t>
          </a:r>
        </a:p>
        <a:p>
          <a:pPr algn="r"/>
          <a:r>
            <a:rPr lang="de-DE" sz="1400" dirty="0">
              <a:latin typeface="Aptos" panose="020B0004020202020204" pitchFamily="34" charset="0"/>
            </a:rPr>
            <a:t>Definition des Bundeskriminalamts</a:t>
          </a:r>
        </a:p>
      </dgm:t>
    </dgm:pt>
    <dgm:pt modelId="{A5A909F5-ECBE-4E2D-84F0-C1C8CEF79425}" type="parTrans" cxnId="{894BD81F-AF9A-42A8-AD87-CFA2995A79E3}">
      <dgm:prSet/>
      <dgm:spPr/>
      <dgm:t>
        <a:bodyPr/>
        <a:lstStyle/>
        <a:p>
          <a:endParaRPr lang="de-DE"/>
        </a:p>
      </dgm:t>
    </dgm:pt>
    <dgm:pt modelId="{9C93FE74-099D-44CD-AFB5-0A71CF582E99}" type="sibTrans" cxnId="{894BD81F-AF9A-42A8-AD87-CFA2995A79E3}">
      <dgm:prSet/>
      <dgm:spPr/>
      <dgm:t>
        <a:bodyPr/>
        <a:lstStyle/>
        <a:p>
          <a:endParaRPr lang="de-DE"/>
        </a:p>
      </dgm:t>
    </dgm:pt>
    <dgm:pt modelId="{678F59CE-4355-4338-BDAB-F27E97A441FC}" type="pres">
      <dgm:prSet presAssocID="{590C2461-5C41-43CC-A7DA-EBD95F221218}" presName="linear" presStyleCnt="0">
        <dgm:presLayoutVars>
          <dgm:animLvl val="lvl"/>
          <dgm:resizeHandles val="exact"/>
        </dgm:presLayoutVars>
      </dgm:prSet>
      <dgm:spPr/>
    </dgm:pt>
    <dgm:pt modelId="{A5976365-F856-4368-83EA-534CD24D55D4}" type="pres">
      <dgm:prSet presAssocID="{8ED1FF25-96C4-4F45-ADDD-6B56171BF4B3}" presName="parentText" presStyleLbl="node1" presStyleIdx="0" presStyleCnt="1">
        <dgm:presLayoutVars>
          <dgm:chMax val="0"/>
          <dgm:bulletEnabled val="1"/>
        </dgm:presLayoutVars>
      </dgm:prSet>
      <dgm:spPr/>
    </dgm:pt>
  </dgm:ptLst>
  <dgm:cxnLst>
    <dgm:cxn modelId="{894BD81F-AF9A-42A8-AD87-CFA2995A79E3}" srcId="{590C2461-5C41-43CC-A7DA-EBD95F221218}" destId="{8ED1FF25-96C4-4F45-ADDD-6B56171BF4B3}" srcOrd="0" destOrd="0" parTransId="{A5A909F5-ECBE-4E2D-84F0-C1C8CEF79425}" sibTransId="{9C93FE74-099D-44CD-AFB5-0A71CF582E99}"/>
    <dgm:cxn modelId="{2F522093-4803-4712-A1AE-7F44C0A00E9E}" type="presOf" srcId="{590C2461-5C41-43CC-A7DA-EBD95F221218}" destId="{678F59CE-4355-4338-BDAB-F27E97A441FC}" srcOrd="0" destOrd="0" presId="urn:microsoft.com/office/officeart/2005/8/layout/vList2"/>
    <dgm:cxn modelId="{7FCC71F7-5D5D-49B5-9E84-F9F8B337FD13}" type="presOf" srcId="{8ED1FF25-96C4-4F45-ADDD-6B56171BF4B3}" destId="{A5976365-F856-4368-83EA-534CD24D55D4}" srcOrd="0" destOrd="0" presId="urn:microsoft.com/office/officeart/2005/8/layout/vList2"/>
    <dgm:cxn modelId="{B9C9AD3D-3521-4EE8-B5F6-D02A3ADCAF9F}" type="presParOf" srcId="{678F59CE-4355-4338-BDAB-F27E97A441FC}" destId="{A5976365-F856-4368-83EA-534CD24D55D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E03A699-E383-4D79-925C-09E2343AEDFC}" type="doc">
      <dgm:prSet loTypeId="urn:microsoft.com/office/officeart/2005/8/layout/vList2" loCatId="list" qsTypeId="urn:microsoft.com/office/officeart/2005/8/quickstyle/simple4" qsCatId="simple" csTypeId="urn:microsoft.com/office/officeart/2005/8/colors/accent2_5" csCatId="accent2" phldr="1"/>
      <dgm:spPr/>
      <dgm:t>
        <a:bodyPr/>
        <a:lstStyle/>
        <a:p>
          <a:endParaRPr lang="de-DE"/>
        </a:p>
      </dgm:t>
    </dgm:pt>
    <dgm:pt modelId="{BBCA467D-6FA3-4383-B02F-EEBF37AB222A}">
      <dgm:prSet phldrT="[Text]" custT="1"/>
      <dgm:spPr/>
      <dgm:t>
        <a:bodyPr/>
        <a:lstStyle/>
        <a:p>
          <a:pPr algn="l"/>
          <a:r>
            <a:rPr lang="de-DE" sz="2000" b="1" dirty="0">
              <a:latin typeface="Aptos" panose="020B0004020202020204" pitchFamily="34" charset="0"/>
            </a:rPr>
            <a:t>Was ist Extremismus?</a:t>
          </a:r>
          <a:endParaRPr lang="de-DE" sz="2000" dirty="0">
            <a:latin typeface="Aptos" panose="020B0004020202020204" pitchFamily="34" charset="0"/>
          </a:endParaRPr>
        </a:p>
        <a:p>
          <a:pPr algn="l"/>
          <a:r>
            <a:rPr lang="de-DE" sz="2000" dirty="0">
              <a:latin typeface="Aptos" panose="020B0004020202020204" pitchFamily="34" charset="0"/>
            </a:rPr>
            <a:t>„Bestrebungen, die den demokratischen Verfassungsstaat und seine fundamentalen Werte, seine Normen und Regeln ablehnen, werden als Extremismus bezeichnet. Extremisten wollen die freiheitlich demokratische Grundordnung abschaffen und sie durch eine ihren jeweiligen Vorstellungen entsprechende Ordnung ersetzen.“</a:t>
          </a:r>
        </a:p>
        <a:p>
          <a:pPr algn="r"/>
          <a:r>
            <a:rPr lang="de-DE" sz="1400" dirty="0">
              <a:latin typeface="Aptos" panose="020B0004020202020204" pitchFamily="34" charset="0"/>
            </a:rPr>
            <a:t>Definition des Bundesministeriums des Inneren</a:t>
          </a:r>
        </a:p>
      </dgm:t>
    </dgm:pt>
    <dgm:pt modelId="{2BC22005-0AAB-4F1C-B603-6BF71A24DDFB}" type="parTrans" cxnId="{D11EC1F3-DA88-4E7C-86CB-701F314B2114}">
      <dgm:prSet/>
      <dgm:spPr/>
      <dgm:t>
        <a:bodyPr/>
        <a:lstStyle/>
        <a:p>
          <a:endParaRPr lang="de-DE"/>
        </a:p>
      </dgm:t>
    </dgm:pt>
    <dgm:pt modelId="{E3BD667B-618E-4C57-9048-1ECF7285035D}" type="sibTrans" cxnId="{D11EC1F3-DA88-4E7C-86CB-701F314B2114}">
      <dgm:prSet/>
      <dgm:spPr/>
      <dgm:t>
        <a:bodyPr/>
        <a:lstStyle/>
        <a:p>
          <a:endParaRPr lang="de-DE"/>
        </a:p>
      </dgm:t>
    </dgm:pt>
    <dgm:pt modelId="{7F6FD925-D5B4-45DD-B4D2-7E9771CE37D8}" type="pres">
      <dgm:prSet presAssocID="{0E03A699-E383-4D79-925C-09E2343AEDFC}" presName="linear" presStyleCnt="0">
        <dgm:presLayoutVars>
          <dgm:animLvl val="lvl"/>
          <dgm:resizeHandles val="exact"/>
        </dgm:presLayoutVars>
      </dgm:prSet>
      <dgm:spPr/>
    </dgm:pt>
    <dgm:pt modelId="{A3CDA377-7A9D-47BF-8939-BBD056446369}" type="pres">
      <dgm:prSet presAssocID="{BBCA467D-6FA3-4383-B02F-EEBF37AB222A}" presName="parentText" presStyleLbl="node1" presStyleIdx="0" presStyleCnt="1">
        <dgm:presLayoutVars>
          <dgm:chMax val="0"/>
          <dgm:bulletEnabled val="1"/>
        </dgm:presLayoutVars>
      </dgm:prSet>
      <dgm:spPr/>
    </dgm:pt>
  </dgm:ptLst>
  <dgm:cxnLst>
    <dgm:cxn modelId="{D7902F7E-F3F6-4BDE-9C20-F4779565E585}" type="presOf" srcId="{0E03A699-E383-4D79-925C-09E2343AEDFC}" destId="{7F6FD925-D5B4-45DD-B4D2-7E9771CE37D8}" srcOrd="0" destOrd="0" presId="urn:microsoft.com/office/officeart/2005/8/layout/vList2"/>
    <dgm:cxn modelId="{3FABD4EC-0D45-4608-83E6-181395EC749C}" type="presOf" srcId="{BBCA467D-6FA3-4383-B02F-EEBF37AB222A}" destId="{A3CDA377-7A9D-47BF-8939-BBD056446369}" srcOrd="0" destOrd="0" presId="urn:microsoft.com/office/officeart/2005/8/layout/vList2"/>
    <dgm:cxn modelId="{D11EC1F3-DA88-4E7C-86CB-701F314B2114}" srcId="{0E03A699-E383-4D79-925C-09E2343AEDFC}" destId="{BBCA467D-6FA3-4383-B02F-EEBF37AB222A}" srcOrd="0" destOrd="0" parTransId="{2BC22005-0AAB-4F1C-B603-6BF71A24DDFB}" sibTransId="{E3BD667B-618E-4C57-9048-1ECF7285035D}"/>
    <dgm:cxn modelId="{F3619985-108A-42B9-B12A-67FEFF543B26}" type="presParOf" srcId="{7F6FD925-D5B4-45DD-B4D2-7E9771CE37D8}" destId="{A3CDA377-7A9D-47BF-8939-BBD056446369}"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976365-F856-4368-83EA-534CD24D55D4}">
      <dsp:nvSpPr>
        <dsp:cNvPr id="0" name=""/>
        <dsp:cNvSpPr/>
      </dsp:nvSpPr>
      <dsp:spPr>
        <a:xfrm>
          <a:off x="0" y="148137"/>
          <a:ext cx="4938712" cy="3726450"/>
        </a:xfrm>
        <a:prstGeom prst="round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de-DE" sz="2000" b="1" kern="1200" dirty="0">
              <a:latin typeface="Aptos" panose="020B0004020202020204" pitchFamily="34" charset="0"/>
            </a:rPr>
            <a:t>Was ist Radikalisierung?</a:t>
          </a:r>
        </a:p>
        <a:p>
          <a:pPr marL="0" lvl="0" indent="0" algn="l" defTabSz="889000">
            <a:lnSpc>
              <a:spcPct val="90000"/>
            </a:lnSpc>
            <a:spcBef>
              <a:spcPct val="0"/>
            </a:spcBef>
            <a:spcAft>
              <a:spcPct val="35000"/>
            </a:spcAft>
            <a:buNone/>
          </a:pPr>
          <a:r>
            <a:rPr lang="de-DE" sz="2000" kern="1200" dirty="0">
              <a:latin typeface="Aptos" panose="020B0004020202020204" pitchFamily="34" charset="0"/>
            </a:rPr>
            <a:t>„Radikalisierung ist die zunehmende Hinwendung von Personen oder Gruppen zu einer extremistischen Denk- und Handlungsweise und die wachsende Bereitschaft, zur Durchsetzung ihrer Ziele illegitime Mittel, bis hin zur Anwendung von Gewalt, zu befürworten, zu unterstützen und/oder einzusetzen.“</a:t>
          </a:r>
        </a:p>
        <a:p>
          <a:pPr marL="0" lvl="0" indent="0" algn="r" defTabSz="889000">
            <a:lnSpc>
              <a:spcPct val="90000"/>
            </a:lnSpc>
            <a:spcBef>
              <a:spcPct val="0"/>
            </a:spcBef>
            <a:spcAft>
              <a:spcPct val="35000"/>
            </a:spcAft>
            <a:buNone/>
          </a:pPr>
          <a:r>
            <a:rPr lang="de-DE" sz="1400" kern="1200" dirty="0">
              <a:latin typeface="Aptos" panose="020B0004020202020204" pitchFamily="34" charset="0"/>
            </a:rPr>
            <a:t>Definition des Bundeskriminalamts</a:t>
          </a:r>
        </a:p>
      </dsp:txBody>
      <dsp:txXfrm>
        <a:off x="181910" y="330047"/>
        <a:ext cx="4574892" cy="33626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CDA377-7A9D-47BF-8939-BBD056446369}">
      <dsp:nvSpPr>
        <dsp:cNvPr id="0" name=""/>
        <dsp:cNvSpPr/>
      </dsp:nvSpPr>
      <dsp:spPr>
        <a:xfrm>
          <a:off x="0" y="139362"/>
          <a:ext cx="4937125" cy="3744000"/>
        </a:xfrm>
        <a:prstGeom prst="roundRect">
          <a:avLst/>
        </a:prstGeom>
        <a:gradFill rotWithShape="0">
          <a:gsLst>
            <a:gs pos="0">
              <a:schemeClr val="accent2">
                <a:alpha val="90000"/>
                <a:hueOff val="0"/>
                <a:satOff val="0"/>
                <a:lumOff val="0"/>
                <a:alphaOff val="0"/>
                <a:shade val="85000"/>
                <a:satMod val="130000"/>
              </a:schemeClr>
            </a:gs>
            <a:gs pos="34000">
              <a:schemeClr val="accent2">
                <a:alpha val="90000"/>
                <a:hueOff val="0"/>
                <a:satOff val="0"/>
                <a:lumOff val="0"/>
                <a:alphaOff val="0"/>
                <a:shade val="87000"/>
                <a:satMod val="125000"/>
              </a:schemeClr>
            </a:gs>
            <a:gs pos="70000">
              <a:schemeClr val="accent2">
                <a:alpha val="90000"/>
                <a:hueOff val="0"/>
                <a:satOff val="0"/>
                <a:lumOff val="0"/>
                <a:alphaOff val="0"/>
                <a:tint val="100000"/>
                <a:shade val="90000"/>
                <a:satMod val="130000"/>
              </a:schemeClr>
            </a:gs>
            <a:gs pos="100000">
              <a:schemeClr val="accent2">
                <a:alpha val="9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de-DE" sz="2000" b="1" kern="1200" dirty="0">
              <a:latin typeface="Aptos" panose="020B0004020202020204" pitchFamily="34" charset="0"/>
            </a:rPr>
            <a:t>Was ist Extremismus?</a:t>
          </a:r>
          <a:endParaRPr lang="de-DE" sz="2000" kern="1200" dirty="0">
            <a:latin typeface="Aptos" panose="020B0004020202020204" pitchFamily="34" charset="0"/>
          </a:endParaRPr>
        </a:p>
        <a:p>
          <a:pPr marL="0" lvl="0" indent="0" algn="l" defTabSz="889000">
            <a:lnSpc>
              <a:spcPct val="90000"/>
            </a:lnSpc>
            <a:spcBef>
              <a:spcPct val="0"/>
            </a:spcBef>
            <a:spcAft>
              <a:spcPct val="35000"/>
            </a:spcAft>
            <a:buNone/>
          </a:pPr>
          <a:r>
            <a:rPr lang="de-DE" sz="2000" kern="1200" dirty="0">
              <a:latin typeface="Aptos" panose="020B0004020202020204" pitchFamily="34" charset="0"/>
            </a:rPr>
            <a:t>„Bestrebungen, die den demokratischen Verfassungsstaat und seine fundamentalen Werte, seine Normen und Regeln ablehnen, werden als Extremismus bezeichnet. Extremisten wollen die freiheitlich demokratische Grundordnung abschaffen und sie durch eine ihren jeweiligen Vorstellungen entsprechende Ordnung ersetzen.“</a:t>
          </a:r>
        </a:p>
        <a:p>
          <a:pPr marL="0" lvl="0" indent="0" algn="r" defTabSz="889000">
            <a:lnSpc>
              <a:spcPct val="90000"/>
            </a:lnSpc>
            <a:spcBef>
              <a:spcPct val="0"/>
            </a:spcBef>
            <a:spcAft>
              <a:spcPct val="35000"/>
            </a:spcAft>
            <a:buNone/>
          </a:pPr>
          <a:r>
            <a:rPr lang="de-DE" sz="1400" kern="1200" dirty="0">
              <a:latin typeface="Aptos" panose="020B0004020202020204" pitchFamily="34" charset="0"/>
            </a:rPr>
            <a:t>Definition des Bundesministeriums des Inneren</a:t>
          </a:r>
        </a:p>
      </dsp:txBody>
      <dsp:txXfrm>
        <a:off x="182767" y="322129"/>
        <a:ext cx="4571591" cy="337846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4435475" cy="3556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5797550" y="0"/>
            <a:ext cx="4435475" cy="355600"/>
          </a:xfrm>
          <a:prstGeom prst="rect">
            <a:avLst/>
          </a:prstGeom>
        </p:spPr>
        <p:txBody>
          <a:bodyPr vert="horz" lIns="91440" tIns="45720" rIns="91440" bIns="45720" rtlCol="0"/>
          <a:lstStyle>
            <a:lvl1pPr algn="r">
              <a:defRPr sz="1200"/>
            </a:lvl1pPr>
          </a:lstStyle>
          <a:p>
            <a:fld id="{3120277B-FA75-4C2A-913F-A9A3F4EC3F47}" type="datetimeFigureOut">
              <a:rPr lang="de-DE" smtClean="0"/>
              <a:t>24.02.2026</a:t>
            </a:fld>
            <a:endParaRPr lang="de-DE"/>
          </a:p>
        </p:txBody>
      </p:sp>
      <p:sp>
        <p:nvSpPr>
          <p:cNvPr id="4" name="Folienbildplatzhalter 3"/>
          <p:cNvSpPr>
            <a:spLocks noGrp="1" noRot="1" noChangeAspect="1"/>
          </p:cNvSpPr>
          <p:nvPr>
            <p:ph type="sldImg" idx="2"/>
          </p:nvPr>
        </p:nvSpPr>
        <p:spPr>
          <a:xfrm>
            <a:off x="2984500" y="887413"/>
            <a:ext cx="4265613" cy="2398712"/>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1023938" y="3419475"/>
            <a:ext cx="8186737" cy="2797175"/>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6748463"/>
            <a:ext cx="4435475" cy="3556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5797550" y="6748463"/>
            <a:ext cx="4435475" cy="355600"/>
          </a:xfrm>
          <a:prstGeom prst="rect">
            <a:avLst/>
          </a:prstGeom>
        </p:spPr>
        <p:txBody>
          <a:bodyPr vert="horz" lIns="91440" tIns="45720" rIns="91440" bIns="45720" rtlCol="0" anchor="b"/>
          <a:lstStyle>
            <a:lvl1pPr algn="r">
              <a:defRPr sz="1200"/>
            </a:lvl1pPr>
          </a:lstStyle>
          <a:p>
            <a:fld id="{1FEE27EE-39F5-4EE8-A498-E40C544C1E69}" type="slidenum">
              <a:rPr lang="de-DE" smtClean="0"/>
              <a:t>‹Nr.›</a:t>
            </a:fld>
            <a:endParaRPr lang="de-DE"/>
          </a:p>
        </p:txBody>
      </p:sp>
    </p:spTree>
    <p:extLst>
      <p:ext uri="{BB962C8B-B14F-4D97-AF65-F5344CB8AC3E}">
        <p14:creationId xmlns:p14="http://schemas.microsoft.com/office/powerpoint/2010/main" val="3621720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www.bpb.de/themen/islamismus/dossier-islamismus/190499/der-islamische-staat-im-irak-und-syrien-isis/" TargetMode="External"/><Relationship Id="rId4" Type="http://schemas.openxmlformats.org/officeDocument/2006/relationships/hyperlink" Target="https://creativecommons.org/licenses/by-sa/3.0"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p:txBody>
      </p:sp>
      <p:sp>
        <p:nvSpPr>
          <p:cNvPr id="4" name="Foliennummernplatzhalter 3"/>
          <p:cNvSpPr>
            <a:spLocks noGrp="1"/>
          </p:cNvSpPr>
          <p:nvPr>
            <p:ph type="sldNum" sz="quarter" idx="5"/>
          </p:nvPr>
        </p:nvSpPr>
        <p:spPr/>
        <p:txBody>
          <a:bodyPr/>
          <a:lstStyle/>
          <a:p>
            <a:fld id="{1FEE27EE-39F5-4EE8-A498-E40C544C1E69}" type="slidenum">
              <a:rPr lang="de-DE" smtClean="0"/>
              <a:t>1</a:t>
            </a:fld>
            <a:endParaRPr lang="de-DE"/>
          </a:p>
        </p:txBody>
      </p:sp>
    </p:spTree>
    <p:extLst>
      <p:ext uri="{BB962C8B-B14F-4D97-AF65-F5344CB8AC3E}">
        <p14:creationId xmlns:p14="http://schemas.microsoft.com/office/powerpoint/2010/main" val="39523522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p:cNvSpPr>
            <a:spLocks noGrp="1"/>
          </p:cNvSpPr>
          <p:nvPr>
            <p:ph type="sldNum" sz="quarter" idx="5"/>
          </p:nvPr>
        </p:nvSpPr>
        <p:spPr/>
        <p:txBody>
          <a:bodyPr/>
          <a:lstStyle/>
          <a:p>
            <a:fld id="{1FEE27EE-39F5-4EE8-A498-E40C544C1E69}" type="slidenum">
              <a:rPr lang="de-DE" smtClean="0"/>
              <a:t>11</a:t>
            </a:fld>
            <a:endParaRPr lang="de-DE"/>
          </a:p>
        </p:txBody>
      </p:sp>
    </p:spTree>
    <p:extLst>
      <p:ext uri="{BB962C8B-B14F-4D97-AF65-F5344CB8AC3E}">
        <p14:creationId xmlns:p14="http://schemas.microsoft.com/office/powerpoint/2010/main" val="32596256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p:cNvSpPr>
            <a:spLocks noGrp="1"/>
          </p:cNvSpPr>
          <p:nvPr>
            <p:ph type="sldNum" sz="quarter" idx="5"/>
          </p:nvPr>
        </p:nvSpPr>
        <p:spPr/>
        <p:txBody>
          <a:bodyPr/>
          <a:lstStyle/>
          <a:p>
            <a:fld id="{1FEE27EE-39F5-4EE8-A498-E40C544C1E69}" type="slidenum">
              <a:rPr lang="de-DE" smtClean="0"/>
              <a:t>12</a:t>
            </a:fld>
            <a:endParaRPr lang="de-DE"/>
          </a:p>
        </p:txBody>
      </p:sp>
    </p:spTree>
    <p:extLst>
      <p:ext uri="{BB962C8B-B14F-4D97-AF65-F5344CB8AC3E}">
        <p14:creationId xmlns:p14="http://schemas.microsoft.com/office/powerpoint/2010/main" val="2858269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E49D4-597B-B98F-D47F-24A259FF261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E0ED6DA-2D5F-381B-CBAB-27E01A73A88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BDBC3F3-B9EF-CB1B-FA2A-556D348388A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a:extLst>
              <a:ext uri="{FF2B5EF4-FFF2-40B4-BE49-F238E27FC236}">
                <a16:creationId xmlns:a16="http://schemas.microsoft.com/office/drawing/2014/main" id="{05D27DDD-0DD6-35C8-5DB7-EB85E0970895}"/>
              </a:ext>
            </a:extLst>
          </p:cNvPr>
          <p:cNvSpPr>
            <a:spLocks noGrp="1"/>
          </p:cNvSpPr>
          <p:nvPr>
            <p:ph type="sldNum" sz="quarter" idx="5"/>
          </p:nvPr>
        </p:nvSpPr>
        <p:spPr/>
        <p:txBody>
          <a:bodyPr/>
          <a:lstStyle/>
          <a:p>
            <a:fld id="{1FEE27EE-39F5-4EE8-A498-E40C544C1E69}" type="slidenum">
              <a:rPr lang="de-DE" smtClean="0"/>
              <a:t>13</a:t>
            </a:fld>
            <a:endParaRPr lang="de-DE"/>
          </a:p>
        </p:txBody>
      </p:sp>
    </p:spTree>
    <p:extLst>
      <p:ext uri="{BB962C8B-B14F-4D97-AF65-F5344CB8AC3E}">
        <p14:creationId xmlns:p14="http://schemas.microsoft.com/office/powerpoint/2010/main" val="506860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97792-8411-05C9-7172-64EC61345B8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4B8B16C-8D4B-A1DF-CD95-68379339FFB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0D7ED33-C556-9375-F5BC-6A5EEEE8E1E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a:extLst>
              <a:ext uri="{FF2B5EF4-FFF2-40B4-BE49-F238E27FC236}">
                <a16:creationId xmlns:a16="http://schemas.microsoft.com/office/drawing/2014/main" id="{9D62D5B5-3384-5505-9766-6D15C53596AB}"/>
              </a:ext>
            </a:extLst>
          </p:cNvPr>
          <p:cNvSpPr>
            <a:spLocks noGrp="1"/>
          </p:cNvSpPr>
          <p:nvPr>
            <p:ph type="sldNum" sz="quarter" idx="5"/>
          </p:nvPr>
        </p:nvSpPr>
        <p:spPr/>
        <p:txBody>
          <a:bodyPr/>
          <a:lstStyle/>
          <a:p>
            <a:fld id="{1FEE27EE-39F5-4EE8-A498-E40C544C1E69}" type="slidenum">
              <a:rPr lang="de-DE" smtClean="0"/>
              <a:t>14</a:t>
            </a:fld>
            <a:endParaRPr lang="de-DE"/>
          </a:p>
        </p:txBody>
      </p:sp>
    </p:spTree>
    <p:extLst>
      <p:ext uri="{BB962C8B-B14F-4D97-AF65-F5344CB8AC3E}">
        <p14:creationId xmlns:p14="http://schemas.microsoft.com/office/powerpoint/2010/main" val="31389569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Quelle Wegweiser NRW Website: https://wegweiser.nrw.de/</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Quelle Wegweiser Bildung Spiel: </a:t>
            </a:r>
            <a:r>
              <a:rPr lang="de-DE" sz="1200" b="0" i="0" u="none" strike="noStrike" kern="1200" dirty="0">
                <a:solidFill>
                  <a:schemeClr val="tx1"/>
                </a:solidFill>
                <a:effectLst/>
                <a:latin typeface="+mn-lt"/>
                <a:ea typeface="+mn-ea"/>
                <a:cs typeface="+mn-cs"/>
              </a:rPr>
              <a:t>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p:cNvSpPr>
            <a:spLocks noGrp="1"/>
          </p:cNvSpPr>
          <p:nvPr>
            <p:ph type="sldNum" sz="quarter" idx="5"/>
          </p:nvPr>
        </p:nvSpPr>
        <p:spPr/>
        <p:txBody>
          <a:bodyPr/>
          <a:lstStyle/>
          <a:p>
            <a:fld id="{1FEE27EE-39F5-4EE8-A498-E40C544C1E69}" type="slidenum">
              <a:rPr lang="de-DE" smtClean="0"/>
              <a:t>16</a:t>
            </a:fld>
            <a:endParaRPr lang="de-DE"/>
          </a:p>
        </p:txBody>
      </p:sp>
    </p:spTree>
    <p:extLst>
      <p:ext uri="{BB962C8B-B14F-4D97-AF65-F5344CB8AC3E}">
        <p14:creationId xmlns:p14="http://schemas.microsoft.com/office/powerpoint/2010/main" val="21133283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4D653-8BDE-7E1E-F99C-C9754876FC8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563E1F0-D4B8-594F-8795-6080E2E8CF5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160838A-5B23-D16F-F58C-A7C6F43353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a:extLst>
              <a:ext uri="{FF2B5EF4-FFF2-40B4-BE49-F238E27FC236}">
                <a16:creationId xmlns:a16="http://schemas.microsoft.com/office/drawing/2014/main" id="{8185DD27-ADF3-C61D-D180-DEAA8903D4B0}"/>
              </a:ext>
            </a:extLst>
          </p:cNvPr>
          <p:cNvSpPr>
            <a:spLocks noGrp="1"/>
          </p:cNvSpPr>
          <p:nvPr>
            <p:ph type="sldNum" sz="quarter" idx="5"/>
          </p:nvPr>
        </p:nvSpPr>
        <p:spPr/>
        <p:txBody>
          <a:bodyPr/>
          <a:lstStyle/>
          <a:p>
            <a:fld id="{1FEE27EE-39F5-4EE8-A498-E40C544C1E69}" type="slidenum">
              <a:rPr lang="de-DE" smtClean="0"/>
              <a:t>17</a:t>
            </a:fld>
            <a:endParaRPr lang="de-DE"/>
          </a:p>
        </p:txBody>
      </p:sp>
    </p:spTree>
    <p:extLst>
      <p:ext uri="{BB962C8B-B14F-4D97-AF65-F5344CB8AC3E}">
        <p14:creationId xmlns:p14="http://schemas.microsoft.com/office/powerpoint/2010/main" val="29133817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p:cNvSpPr>
            <a:spLocks noGrp="1"/>
          </p:cNvSpPr>
          <p:nvPr>
            <p:ph type="sldNum" sz="quarter" idx="5"/>
          </p:nvPr>
        </p:nvSpPr>
        <p:spPr/>
        <p:txBody>
          <a:bodyPr/>
          <a:lstStyle/>
          <a:p>
            <a:fld id="{1FEE27EE-39F5-4EE8-A498-E40C544C1E69}" type="slidenum">
              <a:rPr lang="de-DE" smtClean="0"/>
              <a:t>19</a:t>
            </a:fld>
            <a:endParaRPr lang="de-DE"/>
          </a:p>
        </p:txBody>
      </p:sp>
    </p:spTree>
    <p:extLst>
      <p:ext uri="{BB962C8B-B14F-4D97-AF65-F5344CB8AC3E}">
        <p14:creationId xmlns:p14="http://schemas.microsoft.com/office/powerpoint/2010/main" val="28802124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033B3-D425-14DC-38F5-03A520B57E7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A850235-B888-4671-704C-99CFFFAC77C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DDCFBDA-809B-ABBD-C32F-EAA9C98AA4C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a:extLst>
              <a:ext uri="{FF2B5EF4-FFF2-40B4-BE49-F238E27FC236}">
                <a16:creationId xmlns:a16="http://schemas.microsoft.com/office/drawing/2014/main" id="{00442703-7741-33E3-7A6B-06B6E073CA6F}"/>
              </a:ext>
            </a:extLst>
          </p:cNvPr>
          <p:cNvSpPr>
            <a:spLocks noGrp="1"/>
          </p:cNvSpPr>
          <p:nvPr>
            <p:ph type="sldNum" sz="quarter" idx="5"/>
          </p:nvPr>
        </p:nvSpPr>
        <p:spPr/>
        <p:txBody>
          <a:bodyPr/>
          <a:lstStyle/>
          <a:p>
            <a:fld id="{1FEE27EE-39F5-4EE8-A498-E40C544C1E69}" type="slidenum">
              <a:rPr lang="de-DE" smtClean="0"/>
              <a:t>20</a:t>
            </a:fld>
            <a:endParaRPr lang="de-DE"/>
          </a:p>
        </p:txBody>
      </p:sp>
    </p:spTree>
    <p:extLst>
      <p:ext uri="{BB962C8B-B14F-4D97-AF65-F5344CB8AC3E}">
        <p14:creationId xmlns:p14="http://schemas.microsoft.com/office/powerpoint/2010/main" val="11111137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2D6DC-E7A1-1DE8-59A4-A75596D23C7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C7A334B-EFE7-2B9F-90DD-C4FC8E04385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6231656-39CD-88C4-1AFC-D8F5D5FCB72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a:extLst>
              <a:ext uri="{FF2B5EF4-FFF2-40B4-BE49-F238E27FC236}">
                <a16:creationId xmlns:a16="http://schemas.microsoft.com/office/drawing/2014/main" id="{4F56A95E-5F56-F705-8348-DF9DD3FEC34C}"/>
              </a:ext>
            </a:extLst>
          </p:cNvPr>
          <p:cNvSpPr>
            <a:spLocks noGrp="1"/>
          </p:cNvSpPr>
          <p:nvPr>
            <p:ph type="sldNum" sz="quarter" idx="5"/>
          </p:nvPr>
        </p:nvSpPr>
        <p:spPr/>
        <p:txBody>
          <a:bodyPr/>
          <a:lstStyle/>
          <a:p>
            <a:fld id="{1FEE27EE-39F5-4EE8-A498-E40C544C1E69}" type="slidenum">
              <a:rPr lang="de-DE" smtClean="0"/>
              <a:t>21</a:t>
            </a:fld>
            <a:endParaRPr lang="de-DE"/>
          </a:p>
        </p:txBody>
      </p:sp>
    </p:spTree>
    <p:extLst>
      <p:ext uri="{BB962C8B-B14F-4D97-AF65-F5344CB8AC3E}">
        <p14:creationId xmlns:p14="http://schemas.microsoft.com/office/powerpoint/2010/main" val="6487918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89276-E6CA-68E2-20BF-FD11B7B4D8C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A17727B-DD55-7F2B-F0A4-24FE710DE8E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CA61F8C-EC48-C3A1-5376-BE65B8EFB21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a:extLst>
              <a:ext uri="{FF2B5EF4-FFF2-40B4-BE49-F238E27FC236}">
                <a16:creationId xmlns:a16="http://schemas.microsoft.com/office/drawing/2014/main" id="{AA793D44-188E-1275-0702-85497BF4DA7F}"/>
              </a:ext>
            </a:extLst>
          </p:cNvPr>
          <p:cNvSpPr>
            <a:spLocks noGrp="1"/>
          </p:cNvSpPr>
          <p:nvPr>
            <p:ph type="sldNum" sz="quarter" idx="5"/>
          </p:nvPr>
        </p:nvSpPr>
        <p:spPr/>
        <p:txBody>
          <a:bodyPr/>
          <a:lstStyle/>
          <a:p>
            <a:fld id="{1FEE27EE-39F5-4EE8-A498-E40C544C1E69}" type="slidenum">
              <a:rPr lang="de-DE" smtClean="0"/>
              <a:t>23</a:t>
            </a:fld>
            <a:endParaRPr lang="de-DE"/>
          </a:p>
        </p:txBody>
      </p:sp>
    </p:spTree>
    <p:extLst>
      <p:ext uri="{BB962C8B-B14F-4D97-AF65-F5344CB8AC3E}">
        <p14:creationId xmlns:p14="http://schemas.microsoft.com/office/powerpoint/2010/main" val="26705015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Quellenangaben:</a:t>
            </a:r>
          </a:p>
          <a:p>
            <a:r>
              <a:rPr lang="de-DE" dirty="0"/>
              <a:t>Christentum (unten rechts): https://www.pexels.com/de-de/foto/kathedrale-interieur-religios-mit-banken-leer-im-rucken-218480/ [letzter Abruf: 07. Februar 16.00 Uhr; CCO]</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Islam (oben links): https://www.pexels.com/de-de/foto/mann-religion-erwachsener-drinnen-9936149/ [letzter Abruf: 07. Februar 16.00 Uhr; CCO]</a:t>
            </a:r>
            <a:br>
              <a:rPr lang="de-DE" dirty="0"/>
            </a:br>
            <a:r>
              <a:rPr lang="de-DE" dirty="0"/>
              <a:t>Judentum (unten mittig): https://pixabay.com/de/photos/judentum-zeremonie-tallit-tradition-4144271/ [letzter Abruf: 07. Februar 16.00 Uhr; CCO]</a:t>
            </a:r>
            <a:br>
              <a:rPr lang="de-DE" dirty="0"/>
            </a:br>
            <a:r>
              <a:rPr lang="de-DE" dirty="0"/>
              <a:t>Hinduismus (unten links): https://pixabay.com/de/photos/ganesh-statue-religion-hinduismus-7338555/ [letzter Abruf: 07. Februar 16.00 Uhr; CCO]</a:t>
            </a:r>
            <a:br>
              <a:rPr lang="de-DE" dirty="0"/>
            </a:br>
            <a:r>
              <a:rPr lang="de-DE" dirty="0"/>
              <a:t>Buddhismus (oben rechts): https://www.pexels.co/de-de/foto/zwei-monche-die-zwischen-baumen-gehen-750895/ [letzter Abruf: 07. Februar 16.00 Uhr; CCO]</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endParaRPr lang="de-DE" dirty="0"/>
          </a:p>
        </p:txBody>
      </p:sp>
      <p:sp>
        <p:nvSpPr>
          <p:cNvPr id="4" name="Foliennummernplatzhalter 3"/>
          <p:cNvSpPr>
            <a:spLocks noGrp="1"/>
          </p:cNvSpPr>
          <p:nvPr>
            <p:ph type="sldNum" sz="quarter" idx="5"/>
          </p:nvPr>
        </p:nvSpPr>
        <p:spPr/>
        <p:txBody>
          <a:bodyPr/>
          <a:lstStyle/>
          <a:p>
            <a:fld id="{1FEE27EE-39F5-4EE8-A498-E40C544C1E69}" type="slidenum">
              <a:rPr lang="de-DE" smtClean="0"/>
              <a:t>2</a:t>
            </a:fld>
            <a:endParaRPr lang="de-DE"/>
          </a:p>
        </p:txBody>
      </p:sp>
    </p:spTree>
    <p:extLst>
      <p:ext uri="{BB962C8B-B14F-4D97-AF65-F5344CB8AC3E}">
        <p14:creationId xmlns:p14="http://schemas.microsoft.com/office/powerpoint/2010/main" val="30823348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p:cNvSpPr>
            <a:spLocks noGrp="1"/>
          </p:cNvSpPr>
          <p:nvPr>
            <p:ph type="sldNum" sz="quarter" idx="5"/>
          </p:nvPr>
        </p:nvSpPr>
        <p:spPr/>
        <p:txBody>
          <a:bodyPr/>
          <a:lstStyle/>
          <a:p>
            <a:fld id="{1FEE27EE-39F5-4EE8-A498-E40C544C1E69}" type="slidenum">
              <a:rPr lang="de-DE" smtClean="0"/>
              <a:t>25</a:t>
            </a:fld>
            <a:endParaRPr lang="de-DE"/>
          </a:p>
        </p:txBody>
      </p:sp>
    </p:spTree>
    <p:extLst>
      <p:ext uri="{BB962C8B-B14F-4D97-AF65-F5344CB8AC3E}">
        <p14:creationId xmlns:p14="http://schemas.microsoft.com/office/powerpoint/2010/main" val="14051507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8F8DD-79E8-7B9E-57A6-10C7C8F3B2B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303B20E-63FA-1E6F-637E-8798BD27E60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AFBD022-5DAD-DEA8-4D2D-6D6DE2CA34F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a:extLst>
              <a:ext uri="{FF2B5EF4-FFF2-40B4-BE49-F238E27FC236}">
                <a16:creationId xmlns:a16="http://schemas.microsoft.com/office/drawing/2014/main" id="{9971E287-5696-2BE2-1C1C-C00938416A57}"/>
              </a:ext>
            </a:extLst>
          </p:cNvPr>
          <p:cNvSpPr>
            <a:spLocks noGrp="1"/>
          </p:cNvSpPr>
          <p:nvPr>
            <p:ph type="sldNum" sz="quarter" idx="5"/>
          </p:nvPr>
        </p:nvSpPr>
        <p:spPr/>
        <p:txBody>
          <a:bodyPr/>
          <a:lstStyle/>
          <a:p>
            <a:fld id="{1FEE27EE-39F5-4EE8-A498-E40C544C1E69}" type="slidenum">
              <a:rPr lang="de-DE" smtClean="0"/>
              <a:t>26</a:t>
            </a:fld>
            <a:endParaRPr lang="de-DE"/>
          </a:p>
        </p:txBody>
      </p:sp>
    </p:spTree>
    <p:extLst>
      <p:ext uri="{BB962C8B-B14F-4D97-AF65-F5344CB8AC3E}">
        <p14:creationId xmlns:p14="http://schemas.microsoft.com/office/powerpoint/2010/main" val="10853132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D3F073-0D17-476F-D212-DFA27DE35E3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5B61C96-83E3-3319-4D95-F4F64FFF726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5AF71D6-4AB6-0255-14D3-CF81628B64E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a:extLst>
              <a:ext uri="{FF2B5EF4-FFF2-40B4-BE49-F238E27FC236}">
                <a16:creationId xmlns:a16="http://schemas.microsoft.com/office/drawing/2014/main" id="{7517DC04-9FCF-953B-B587-181840FBBC77}"/>
              </a:ext>
            </a:extLst>
          </p:cNvPr>
          <p:cNvSpPr>
            <a:spLocks noGrp="1"/>
          </p:cNvSpPr>
          <p:nvPr>
            <p:ph type="sldNum" sz="quarter" idx="5"/>
          </p:nvPr>
        </p:nvSpPr>
        <p:spPr/>
        <p:txBody>
          <a:bodyPr/>
          <a:lstStyle/>
          <a:p>
            <a:fld id="{1FEE27EE-39F5-4EE8-A498-E40C544C1E69}" type="slidenum">
              <a:rPr lang="de-DE" smtClean="0"/>
              <a:t>27</a:t>
            </a:fld>
            <a:endParaRPr lang="de-DE"/>
          </a:p>
        </p:txBody>
      </p:sp>
    </p:spTree>
    <p:extLst>
      <p:ext uri="{BB962C8B-B14F-4D97-AF65-F5344CB8AC3E}">
        <p14:creationId xmlns:p14="http://schemas.microsoft.com/office/powerpoint/2010/main" val="12020857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BE0E7-9CDF-A027-9447-0E270B4B612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A304061-C689-71C0-8BDF-E1CF987D9BC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983157C-6BCE-3E37-8947-26849517C13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a:extLst>
              <a:ext uri="{FF2B5EF4-FFF2-40B4-BE49-F238E27FC236}">
                <a16:creationId xmlns:a16="http://schemas.microsoft.com/office/drawing/2014/main" id="{1BB57196-6D17-2FB3-8C28-118A9475D77E}"/>
              </a:ext>
            </a:extLst>
          </p:cNvPr>
          <p:cNvSpPr>
            <a:spLocks noGrp="1"/>
          </p:cNvSpPr>
          <p:nvPr>
            <p:ph type="sldNum" sz="quarter" idx="5"/>
          </p:nvPr>
        </p:nvSpPr>
        <p:spPr/>
        <p:txBody>
          <a:bodyPr/>
          <a:lstStyle/>
          <a:p>
            <a:fld id="{1FEE27EE-39F5-4EE8-A498-E40C544C1E69}" type="slidenum">
              <a:rPr lang="de-DE" smtClean="0"/>
              <a:t>29</a:t>
            </a:fld>
            <a:endParaRPr lang="de-DE"/>
          </a:p>
        </p:txBody>
      </p:sp>
    </p:spTree>
    <p:extLst>
      <p:ext uri="{BB962C8B-B14F-4D97-AF65-F5344CB8AC3E}">
        <p14:creationId xmlns:p14="http://schemas.microsoft.com/office/powerpoint/2010/main" val="40094952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3D1723-70FD-29B1-0B81-AC9F023C244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2C6E1FC-DC54-7417-9A8A-EC2BE899C79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3BE70B8-25A1-D736-92C6-8B5D9032DB7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a:extLst>
              <a:ext uri="{FF2B5EF4-FFF2-40B4-BE49-F238E27FC236}">
                <a16:creationId xmlns:a16="http://schemas.microsoft.com/office/drawing/2014/main" id="{3AC211D0-E6F5-16C1-6890-DDA07660D35C}"/>
              </a:ext>
            </a:extLst>
          </p:cNvPr>
          <p:cNvSpPr>
            <a:spLocks noGrp="1"/>
          </p:cNvSpPr>
          <p:nvPr>
            <p:ph type="sldNum" sz="quarter" idx="5"/>
          </p:nvPr>
        </p:nvSpPr>
        <p:spPr/>
        <p:txBody>
          <a:bodyPr/>
          <a:lstStyle/>
          <a:p>
            <a:fld id="{1FEE27EE-39F5-4EE8-A498-E40C544C1E69}" type="slidenum">
              <a:rPr lang="de-DE" smtClean="0"/>
              <a:t>30</a:t>
            </a:fld>
            <a:endParaRPr lang="de-DE"/>
          </a:p>
        </p:txBody>
      </p:sp>
    </p:spTree>
    <p:extLst>
      <p:ext uri="{BB962C8B-B14F-4D97-AF65-F5344CB8AC3E}">
        <p14:creationId xmlns:p14="http://schemas.microsoft.com/office/powerpoint/2010/main" val="2948640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Quellenangaben:</a:t>
            </a:r>
          </a:p>
          <a:p>
            <a:r>
              <a:rPr lang="de-DE" dirty="0"/>
              <a:t>Koran (oben rechts): https://pixabay.com/de/photos/islam-moschee-muslim-arabisch-8519137/ [letzter Abruf: 07. Februar 16.00 Uhr; CCO]</a:t>
            </a:r>
          </a:p>
          <a:p>
            <a:r>
              <a:rPr lang="de-DE" dirty="0"/>
              <a:t>Moschee (unten rechts): https://pixabay.com/de/photos/moschee-islamisch-religion-geb%c3%a4ude-6153752/ [letzter Abruf: 07. Februar 16.00 Uhr; CCO]</a:t>
            </a:r>
          </a:p>
          <a:p>
            <a:r>
              <a:rPr lang="de-DE" dirty="0"/>
              <a:t>Gläubige (unten mittig): https://www.pexels.com/de-de/foto/mann-religion-erwachsener-drinnen-9936149/ [letzter Abruf: 07. Februar 16.00 Uhr; CCO]</a:t>
            </a:r>
          </a:p>
          <a:p>
            <a:r>
              <a:rPr lang="de-DE" dirty="0"/>
              <a:t>Zeichen (unten links): https://www.pexels.com/de-de/foto/decke-aufnahme-von-unten-froschperspektive-gewolbt-8385302/ [letzter Abruf: 07. Februar 16.00 Uhr; CCO]</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kern="1200" dirty="0">
                <a:solidFill>
                  <a:schemeClr val="tx1"/>
                </a:solidFill>
                <a:effectLst/>
                <a:latin typeface="+mn-lt"/>
                <a:ea typeface="+mn-ea"/>
                <a:cs typeface="+mn-cs"/>
              </a:rPr>
              <a:t>al-</a:t>
            </a:r>
            <a:r>
              <a:rPr lang="de-DE" sz="1200" b="0" i="0" kern="1200" dirty="0" err="1">
                <a:solidFill>
                  <a:schemeClr val="tx1"/>
                </a:solidFill>
                <a:effectLst/>
                <a:latin typeface="+mn-lt"/>
                <a:ea typeface="+mn-ea"/>
                <a:cs typeface="+mn-cs"/>
              </a:rPr>
              <a:t>Harām</a:t>
            </a:r>
            <a:r>
              <a:rPr lang="de-DE" sz="1200" b="0" i="0" kern="1200" dirty="0">
                <a:solidFill>
                  <a:schemeClr val="tx1"/>
                </a:solidFill>
                <a:effectLst/>
                <a:latin typeface="+mn-lt"/>
                <a:ea typeface="+mn-ea"/>
                <a:cs typeface="+mn-cs"/>
              </a:rPr>
              <a:t>-Moschee Mekka (oben links): </a:t>
            </a:r>
            <a:r>
              <a:rPr lang="de-DE" dirty="0"/>
              <a:t>https://www.pexels.com/de-de/foto/menschen-menge-menschenmenge-menschenmasse-4346403/ [letzter Abruf: 07. Februar 16.00 Uhr; CCO]</a:t>
            </a:r>
          </a:p>
          <a:p>
            <a:endParaRPr lang="de-DE" dirty="0"/>
          </a:p>
        </p:txBody>
      </p:sp>
      <p:sp>
        <p:nvSpPr>
          <p:cNvPr id="4" name="Foliennummernplatzhalter 3"/>
          <p:cNvSpPr>
            <a:spLocks noGrp="1"/>
          </p:cNvSpPr>
          <p:nvPr>
            <p:ph type="sldNum" sz="quarter" idx="5"/>
          </p:nvPr>
        </p:nvSpPr>
        <p:spPr/>
        <p:txBody>
          <a:bodyPr/>
          <a:lstStyle/>
          <a:p>
            <a:fld id="{1FEE27EE-39F5-4EE8-A498-E40C544C1E69}" type="slidenum">
              <a:rPr lang="de-DE" smtClean="0"/>
              <a:t>3</a:t>
            </a:fld>
            <a:endParaRPr lang="de-DE"/>
          </a:p>
        </p:txBody>
      </p:sp>
    </p:spTree>
    <p:extLst>
      <p:ext uri="{BB962C8B-B14F-4D97-AF65-F5344CB8AC3E}">
        <p14:creationId xmlns:p14="http://schemas.microsoft.com/office/powerpoint/2010/main" val="12358664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Quellenangaben: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Kreuzritter (links): https://de.wikipedia.org/wiki/Datei:Kreuzritter_%28Niedermendig%29.jpg [letzter Abruf: 24. Februar 2026 16.00 Uhr; Rolf Kranz: </a:t>
            </a:r>
            <a:r>
              <a:rPr lang="de-DE" sz="1200" b="0" i="0" u="sng" kern="1200" dirty="0">
                <a:solidFill>
                  <a:schemeClr val="tx1"/>
                </a:solidFill>
                <a:effectLst/>
                <a:latin typeface="+mn-lt"/>
                <a:ea typeface="+mn-ea"/>
                <a:cs typeface="+mn-cs"/>
                <a:hlinkClick r:id="rId3"/>
              </a:rPr>
              <a:t>CC BY-SA 4.0</a:t>
            </a:r>
            <a:r>
              <a:rPr lang="de-DE" dirty="0"/>
              <a:t>] </a:t>
            </a:r>
          </a:p>
          <a:p>
            <a:r>
              <a:rPr lang="de-DE" dirty="0" err="1"/>
              <a:t>Kach</a:t>
            </a:r>
            <a:r>
              <a:rPr lang="de-DE" dirty="0"/>
              <a:t> Flagge (unten rechts: https://de.wikipedia.org/wiki/Datei:Flag_of_Kach_and_Kahane_Chai.svg [letzter Abruf: 24. Februar 2026 16.00 Uhr; </a:t>
            </a:r>
            <a:r>
              <a:rPr lang="de-DE" dirty="0" err="1"/>
              <a:t>public</a:t>
            </a:r>
            <a:r>
              <a:rPr lang="de-DE" dirty="0"/>
              <a:t> </a:t>
            </a:r>
            <a:r>
              <a:rPr lang="de-DE" dirty="0" err="1"/>
              <a:t>domain</a:t>
            </a:r>
            <a:r>
              <a:rPr lang="de-DE" dirty="0"/>
              <a:t>: CCO]</a:t>
            </a:r>
            <a:br>
              <a:rPr lang="de-DE" dirty="0"/>
            </a:br>
            <a:r>
              <a:rPr lang="de-DE" dirty="0"/>
              <a:t>IS-Demonstration Hannover (oben rechts): https://de.wikipedia.org/wiki/Islamischer_Staat_(Terrororganisation)#/media/Datei:2014-08-16_Demonstration_Jesiden_Eziden_Aleviten_Kurden_in_Hannover_gegen_die_Terrorgruppe_Islamischer_Staat_(IS),_(330).JPG [letzter Abruf: 24. Februar 2026; 16.00 Uhr Bernd Schwabe in Hannover: </a:t>
            </a:r>
            <a:r>
              <a:rPr lang="de-DE" sz="1200" b="0" i="0" u="none" strike="noStrike" kern="1200" dirty="0">
                <a:solidFill>
                  <a:schemeClr val="tx1"/>
                </a:solidFill>
                <a:effectLst/>
                <a:latin typeface="+mn-lt"/>
                <a:ea typeface="+mn-ea"/>
                <a:cs typeface="+mn-cs"/>
                <a:hlinkClick r:id="rId4"/>
              </a:rPr>
              <a:t>CC BY-SA 3.0</a:t>
            </a:r>
            <a:r>
              <a:rPr lang="de-DE" sz="1200" b="0" i="0" u="none" strike="noStrike" kern="1200" dirty="0">
                <a:solidFill>
                  <a:schemeClr val="tx1"/>
                </a:solidFill>
                <a:effectLst/>
                <a:latin typeface="+mn-lt"/>
                <a:ea typeface="+mn-ea"/>
                <a:cs typeface="+mn-cs"/>
              </a:rPr>
              <a:t>]</a:t>
            </a:r>
            <a:endParaRPr lang="de-DE" dirty="0"/>
          </a:p>
          <a:p>
            <a:br>
              <a:rPr lang="de-DE" dirty="0"/>
            </a:br>
            <a:r>
              <a:rPr lang="de-DE" dirty="0"/>
              <a:t>Darüber hinaus empfiehlt es sich, gemeinsam mit der Klasse folgende journalistische Erzeugnisse zu betrachten, da </a:t>
            </a:r>
            <a:r>
              <a:rPr lang="de-DE"/>
              <a:t>diese ausdrucksstarkes </a:t>
            </a:r>
            <a:r>
              <a:rPr lang="de-DE" dirty="0"/>
              <a:t>Bildmaterial – insbesondere zum Thema extremistische Gruppen – verwenden: </a:t>
            </a:r>
          </a:p>
          <a:p>
            <a:r>
              <a:rPr lang="de-DE" dirty="0"/>
              <a:t>Islamischer Staat: </a:t>
            </a:r>
            <a:r>
              <a:rPr lang="de-DE" dirty="0">
                <a:hlinkClick r:id="rId5"/>
              </a:rPr>
              <a:t>Der Islamische Staat im Irak und Syrien (ISIS) | Islamismus | bpb.de </a:t>
            </a:r>
            <a:r>
              <a:rPr lang="de-DE" dirty="0"/>
              <a:t>[Artikel der Bundeszentrale für politische Bildung. letzter Abruf: 24. Februar 026 16.00 Uhr] </a:t>
            </a:r>
          </a:p>
          <a:p>
            <a:r>
              <a:rPr lang="de-DE" dirty="0" err="1"/>
              <a:t>Ashin</a:t>
            </a:r>
            <a:r>
              <a:rPr lang="de-DE" dirty="0"/>
              <a:t> </a:t>
            </a:r>
            <a:r>
              <a:rPr lang="de-DE" dirty="0" err="1"/>
              <a:t>Wirathu</a:t>
            </a:r>
            <a:r>
              <a:rPr lang="de-DE" dirty="0"/>
              <a:t>: https://www.spiegel.de/politik/ausland/burma-rassistische-gruppe-969-gefaehrdet-muslime-a-894877.html#fotostrecke-25a8d99b-0001-0002-0000-000000095664 [Artikel des Spiegels. letzter Abruf: 24. Februar 2026 16.00 Uhr]</a:t>
            </a:r>
          </a:p>
          <a:p>
            <a:r>
              <a:rPr lang="de-DE" dirty="0" err="1"/>
              <a:t>Stop</a:t>
            </a:r>
            <a:r>
              <a:rPr lang="de-DE" dirty="0"/>
              <a:t> 969: https://www.spiegel.de/politik/ausland/burma-rassistische-gruppe-969-gefaehrdet-muslime-a-894877.html#fotostrecke-25a8d99b-0001-0002-0000-000000095664 [Artikel des Spiegels. letzter Abruf: 24. Februar 2026 16.00 Uhr]</a:t>
            </a:r>
          </a:p>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DA062C-A152-45C3-9405-517CB953AC10}" type="slidenum">
              <a:rPr kumimoji="0" lang="de-D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de-D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39263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Quellenangabe Radikalisierung (2026, Bundeskriminalamt, https://www.bka.de/DE/IhreSicherheit/RichtigesVerhalten/Radikalisierung/radikalisierung_node.html) [letzter Abruf: 07. Februar 16.00 Uhr; CCO]</a:t>
            </a:r>
          </a:p>
          <a:p>
            <a:r>
              <a:rPr lang="de-DE" dirty="0"/>
              <a:t>Quellenangabe Extremismus: (2026, Bundesministerium des Inneren, https://www.bmi.bund.de/DE/themen/sicherheit/extremismus/extremismus-node.html) [letzter Abruf: 07. Februar 16.00 Uhr; CCO]</a:t>
            </a:r>
          </a:p>
        </p:txBody>
      </p:sp>
      <p:sp>
        <p:nvSpPr>
          <p:cNvPr id="4" name="Foliennummernplatzhalter 3"/>
          <p:cNvSpPr>
            <a:spLocks noGrp="1"/>
          </p:cNvSpPr>
          <p:nvPr>
            <p:ph type="sldNum" sz="quarter" idx="5"/>
          </p:nvPr>
        </p:nvSpPr>
        <p:spPr/>
        <p:txBody>
          <a:bodyPr/>
          <a:lstStyle/>
          <a:p>
            <a:fld id="{7C80E8B1-2CD4-415B-BAF8-735DD7F7AAE6}" type="slidenum">
              <a:rPr lang="de-DE" smtClean="0"/>
              <a:t>5</a:t>
            </a:fld>
            <a:endParaRPr lang="de-DE"/>
          </a:p>
        </p:txBody>
      </p:sp>
    </p:spTree>
    <p:extLst>
      <p:ext uri="{BB962C8B-B14F-4D97-AF65-F5344CB8AC3E}">
        <p14:creationId xmlns:p14="http://schemas.microsoft.com/office/powerpoint/2010/main" val="4016364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39A6BB-F341-6A84-8996-0BC4A339997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D6FDB58-12B4-DAAB-617C-EC1132A6569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955A7D8-5916-9725-4BDB-7996C806406D}"/>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9541A28C-1324-3CBD-FF9C-565D49681232}"/>
              </a:ext>
            </a:extLst>
          </p:cNvPr>
          <p:cNvSpPr>
            <a:spLocks noGrp="1"/>
          </p:cNvSpPr>
          <p:nvPr>
            <p:ph type="sldNum" sz="quarter" idx="5"/>
          </p:nvPr>
        </p:nvSpPr>
        <p:spPr/>
        <p:txBody>
          <a:bodyPr/>
          <a:lstStyle/>
          <a:p>
            <a:fld id="{7C80E8B1-2CD4-415B-BAF8-735DD7F7AAE6}" type="slidenum">
              <a:rPr lang="de-DE" smtClean="0"/>
              <a:t>6</a:t>
            </a:fld>
            <a:endParaRPr lang="de-DE"/>
          </a:p>
        </p:txBody>
      </p:sp>
    </p:spTree>
    <p:extLst>
      <p:ext uri="{BB962C8B-B14F-4D97-AF65-F5344CB8AC3E}">
        <p14:creationId xmlns:p14="http://schemas.microsoft.com/office/powerpoint/2010/main" val="2360565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p:txBody>
      </p:sp>
      <p:sp>
        <p:nvSpPr>
          <p:cNvPr id="4" name="Foliennummernplatzhalter 3"/>
          <p:cNvSpPr>
            <a:spLocks noGrp="1"/>
          </p:cNvSpPr>
          <p:nvPr>
            <p:ph type="sldNum" sz="quarter" idx="5"/>
          </p:nvPr>
        </p:nvSpPr>
        <p:spPr/>
        <p:txBody>
          <a:bodyPr/>
          <a:lstStyle/>
          <a:p>
            <a:fld id="{1FEE27EE-39F5-4EE8-A498-E40C544C1E69}" type="slidenum">
              <a:rPr lang="de-DE" smtClean="0"/>
              <a:t>7</a:t>
            </a:fld>
            <a:endParaRPr lang="de-DE"/>
          </a:p>
        </p:txBody>
      </p:sp>
    </p:spTree>
    <p:extLst>
      <p:ext uri="{BB962C8B-B14F-4D97-AF65-F5344CB8AC3E}">
        <p14:creationId xmlns:p14="http://schemas.microsoft.com/office/powerpoint/2010/main" val="3320189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p:cNvSpPr>
            <a:spLocks noGrp="1"/>
          </p:cNvSpPr>
          <p:nvPr>
            <p:ph type="sldNum" sz="quarter" idx="5"/>
          </p:nvPr>
        </p:nvSpPr>
        <p:spPr/>
        <p:txBody>
          <a:bodyPr/>
          <a:lstStyle/>
          <a:p>
            <a:fld id="{1FEE27EE-39F5-4EE8-A498-E40C544C1E69}" type="slidenum">
              <a:rPr lang="de-DE" smtClean="0"/>
              <a:t>8</a:t>
            </a:fld>
            <a:endParaRPr lang="de-DE"/>
          </a:p>
        </p:txBody>
      </p:sp>
    </p:spTree>
    <p:extLst>
      <p:ext uri="{BB962C8B-B14F-4D97-AF65-F5344CB8AC3E}">
        <p14:creationId xmlns:p14="http://schemas.microsoft.com/office/powerpoint/2010/main" val="10143707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444E4-52CD-E5C0-DD8D-A1E7540062F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9E31B9E-D23A-18CE-1427-02A2FCBF043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1717D48-4B35-0816-5802-62573C61B89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Quelle Hintergrundmotiv: Wer ist Bilal (2026, </a:t>
            </a:r>
            <a:r>
              <a:rPr lang="de-DE" sz="1200" b="0" i="0" u="none" strike="noStrike" kern="1200" dirty="0" err="1">
                <a:solidFill>
                  <a:schemeClr val="tx1"/>
                </a:solidFill>
                <a:effectLst/>
                <a:latin typeface="+mn-lt"/>
                <a:ea typeface="+mn-ea"/>
                <a:cs typeface="+mn-cs"/>
              </a:rPr>
              <a:t>Painbucket</a:t>
            </a:r>
            <a:r>
              <a:rPr lang="de-DE" sz="1200" b="0" i="0" u="none" strike="noStrike" kern="1200" dirty="0">
                <a:solidFill>
                  <a:schemeClr val="tx1"/>
                </a:solidFill>
                <a:effectLst/>
                <a:latin typeface="+mn-lt"/>
                <a:ea typeface="+mn-ea"/>
                <a:cs typeface="+mn-cs"/>
              </a:rPr>
              <a:t> Games)</a:t>
            </a:r>
            <a:endParaRPr lang="de-DE" b="0" dirty="0"/>
          </a:p>
          <a:p>
            <a:endParaRPr lang="de-DE" dirty="0"/>
          </a:p>
        </p:txBody>
      </p:sp>
      <p:sp>
        <p:nvSpPr>
          <p:cNvPr id="4" name="Foliennummernplatzhalter 3">
            <a:extLst>
              <a:ext uri="{FF2B5EF4-FFF2-40B4-BE49-F238E27FC236}">
                <a16:creationId xmlns:a16="http://schemas.microsoft.com/office/drawing/2014/main" id="{263F7F72-80CE-95CF-1251-90472EE563FA}"/>
              </a:ext>
            </a:extLst>
          </p:cNvPr>
          <p:cNvSpPr>
            <a:spLocks noGrp="1"/>
          </p:cNvSpPr>
          <p:nvPr>
            <p:ph type="sldNum" sz="quarter" idx="5"/>
          </p:nvPr>
        </p:nvSpPr>
        <p:spPr/>
        <p:txBody>
          <a:bodyPr/>
          <a:lstStyle/>
          <a:p>
            <a:fld id="{1FEE27EE-39F5-4EE8-A498-E40C544C1E69}" type="slidenum">
              <a:rPr lang="de-DE" smtClean="0"/>
              <a:t>9</a:t>
            </a:fld>
            <a:endParaRPr lang="de-DE"/>
          </a:p>
        </p:txBody>
      </p:sp>
    </p:spTree>
    <p:extLst>
      <p:ext uri="{BB962C8B-B14F-4D97-AF65-F5344CB8AC3E}">
        <p14:creationId xmlns:p14="http://schemas.microsoft.com/office/powerpoint/2010/main" val="12546578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e-DE"/>
          </a:p>
        </p:txBody>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e-DE"/>
          </a:p>
        </p:txBody>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de-DE"/>
              <a:t>Mastertitelformat bearbeiten</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35B50753-8EE5-467D-B96C-62B5B7988440}" type="datetime1">
              <a:rPr lang="de-DE" smtClean="0"/>
              <a:t>24.02.2026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8C3DAE5C-30FA-4AF8-A827-2CB72F5A9E75}" type="slidenum">
              <a:rPr lang="de-DE" smtClean="0"/>
              <a:t>‹Nr.›</a:t>
            </a:fld>
            <a:endParaRPr lang="de-DE"/>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2834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95578EFF-3B93-4386-8B43-56C3C98FA684}" type="datetime1">
              <a:rPr lang="de-DE" smtClean="0"/>
              <a:t>24.02.2026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8C3DAE5C-30FA-4AF8-A827-2CB72F5A9E75}" type="slidenum">
              <a:rPr lang="de-DE" smtClean="0"/>
              <a:t>‹Nr.›</a:t>
            </a:fld>
            <a:endParaRPr lang="de-DE"/>
          </a:p>
        </p:txBody>
      </p:sp>
    </p:spTree>
    <p:extLst>
      <p:ext uri="{BB962C8B-B14F-4D97-AF65-F5344CB8AC3E}">
        <p14:creationId xmlns:p14="http://schemas.microsoft.com/office/powerpoint/2010/main" val="1076096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7C4F07A6-A53B-4F04-AA94-738F04366EAC}" type="datetime1">
              <a:rPr lang="de-DE" smtClean="0"/>
              <a:t>24.02.2026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8C3DAE5C-30FA-4AF8-A827-2CB72F5A9E75}" type="slidenum">
              <a:rPr lang="de-DE" smtClean="0"/>
              <a:t>‹Nr.›</a:t>
            </a:fld>
            <a:endParaRPr lang="de-DE"/>
          </a:p>
        </p:txBody>
      </p:sp>
    </p:spTree>
    <p:extLst>
      <p:ext uri="{BB962C8B-B14F-4D97-AF65-F5344CB8AC3E}">
        <p14:creationId xmlns:p14="http://schemas.microsoft.com/office/powerpoint/2010/main" val="2423026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CAAAE0-9B31-7D53-D86B-1C7718473A0A}"/>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4FBC7B87-EF71-623F-05B8-F6B9A565EB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DD6910E4-0327-F9F0-FBDB-6495C03FEC6F}"/>
              </a:ext>
            </a:extLst>
          </p:cNvPr>
          <p:cNvSpPr>
            <a:spLocks noGrp="1"/>
          </p:cNvSpPr>
          <p:nvPr>
            <p:ph type="dt" sz="half" idx="10"/>
          </p:nvPr>
        </p:nvSpPr>
        <p:spPr/>
        <p:txBody>
          <a:bodyPr/>
          <a:lstStyle/>
          <a:p>
            <a:fld id="{D37DE85E-3473-4FDA-9879-D9199952D7FC}" type="datetime1">
              <a:rPr lang="de-DE" smtClean="0"/>
              <a:t>24.02.2026</a:t>
            </a:fld>
            <a:endParaRPr lang="de-DE"/>
          </a:p>
        </p:txBody>
      </p:sp>
      <p:sp>
        <p:nvSpPr>
          <p:cNvPr id="5" name="Fußzeilenplatzhalter 4">
            <a:extLst>
              <a:ext uri="{FF2B5EF4-FFF2-40B4-BE49-F238E27FC236}">
                <a16:creationId xmlns:a16="http://schemas.microsoft.com/office/drawing/2014/main" id="{01B444E2-BC8C-8E0A-3A70-93EE5CEF583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DA96DAB-8982-D4CF-2018-5ECE9E4D6E09}"/>
              </a:ext>
            </a:extLst>
          </p:cNvPr>
          <p:cNvSpPr>
            <a:spLocks noGrp="1"/>
          </p:cNvSpPr>
          <p:nvPr>
            <p:ph type="sldNum" sz="quarter" idx="12"/>
          </p:nvPr>
        </p:nvSpPr>
        <p:spPr/>
        <p:txBody>
          <a:bodyPr/>
          <a:lstStyle/>
          <a:p>
            <a:fld id="{EEE29952-D0E1-4129-A524-5242EC69A19D}" type="slidenum">
              <a:rPr lang="de-DE" smtClean="0"/>
              <a:t>‹Nr.›</a:t>
            </a:fld>
            <a:endParaRPr lang="de-DE"/>
          </a:p>
        </p:txBody>
      </p:sp>
    </p:spTree>
    <p:extLst>
      <p:ext uri="{BB962C8B-B14F-4D97-AF65-F5344CB8AC3E}">
        <p14:creationId xmlns:p14="http://schemas.microsoft.com/office/powerpoint/2010/main" val="26444505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1DE775-0A46-3BB4-C3D9-B1FD5188757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878335B4-67E0-0AB3-893E-3D74FBF57150}"/>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336813D-9F2D-7196-C68F-C3373CF692AC}"/>
              </a:ext>
            </a:extLst>
          </p:cNvPr>
          <p:cNvSpPr>
            <a:spLocks noGrp="1"/>
          </p:cNvSpPr>
          <p:nvPr>
            <p:ph type="dt" sz="half" idx="10"/>
          </p:nvPr>
        </p:nvSpPr>
        <p:spPr/>
        <p:txBody>
          <a:bodyPr/>
          <a:lstStyle/>
          <a:p>
            <a:fld id="{E3C572FE-1130-4B06-B781-95986204D765}" type="datetime1">
              <a:rPr lang="de-DE" smtClean="0"/>
              <a:t>24.02.2026</a:t>
            </a:fld>
            <a:endParaRPr lang="de-DE"/>
          </a:p>
        </p:txBody>
      </p:sp>
      <p:sp>
        <p:nvSpPr>
          <p:cNvPr id="5" name="Fußzeilenplatzhalter 4">
            <a:extLst>
              <a:ext uri="{FF2B5EF4-FFF2-40B4-BE49-F238E27FC236}">
                <a16:creationId xmlns:a16="http://schemas.microsoft.com/office/drawing/2014/main" id="{C39C1CB2-5F06-A010-AD0F-DB9CF79C2B5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5B7332B-DA78-02B4-ABA4-8B69A4C2D4E7}"/>
              </a:ext>
            </a:extLst>
          </p:cNvPr>
          <p:cNvSpPr>
            <a:spLocks noGrp="1"/>
          </p:cNvSpPr>
          <p:nvPr>
            <p:ph type="sldNum" sz="quarter" idx="12"/>
          </p:nvPr>
        </p:nvSpPr>
        <p:spPr/>
        <p:txBody>
          <a:bodyPr/>
          <a:lstStyle/>
          <a:p>
            <a:fld id="{EEE29952-D0E1-4129-A524-5242EC69A19D}" type="slidenum">
              <a:rPr lang="de-DE" smtClean="0"/>
              <a:t>‹Nr.›</a:t>
            </a:fld>
            <a:endParaRPr lang="de-DE"/>
          </a:p>
        </p:txBody>
      </p:sp>
    </p:spTree>
    <p:extLst>
      <p:ext uri="{BB962C8B-B14F-4D97-AF65-F5344CB8AC3E}">
        <p14:creationId xmlns:p14="http://schemas.microsoft.com/office/powerpoint/2010/main" val="28782057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3A7665-3CAF-9532-0C25-2363106F3A54}"/>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AFB52C4B-6A5E-9893-8F4A-C02BB641751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60965B17-43EE-6F52-E6F3-2F9561718E45}"/>
              </a:ext>
            </a:extLst>
          </p:cNvPr>
          <p:cNvSpPr>
            <a:spLocks noGrp="1"/>
          </p:cNvSpPr>
          <p:nvPr>
            <p:ph type="dt" sz="half" idx="10"/>
          </p:nvPr>
        </p:nvSpPr>
        <p:spPr/>
        <p:txBody>
          <a:bodyPr/>
          <a:lstStyle/>
          <a:p>
            <a:fld id="{A17F19CA-0524-4223-B68B-287DB48687FB}" type="datetime1">
              <a:rPr lang="de-DE" smtClean="0"/>
              <a:t>24.02.2026</a:t>
            </a:fld>
            <a:endParaRPr lang="de-DE"/>
          </a:p>
        </p:txBody>
      </p:sp>
      <p:sp>
        <p:nvSpPr>
          <p:cNvPr id="5" name="Fußzeilenplatzhalter 4">
            <a:extLst>
              <a:ext uri="{FF2B5EF4-FFF2-40B4-BE49-F238E27FC236}">
                <a16:creationId xmlns:a16="http://schemas.microsoft.com/office/drawing/2014/main" id="{ABF21F1D-51AB-0FE0-68C2-30A92DE0FE2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2A568BD-6584-ACAA-7D72-D8D390185ABF}"/>
              </a:ext>
            </a:extLst>
          </p:cNvPr>
          <p:cNvSpPr>
            <a:spLocks noGrp="1"/>
          </p:cNvSpPr>
          <p:nvPr>
            <p:ph type="sldNum" sz="quarter" idx="12"/>
          </p:nvPr>
        </p:nvSpPr>
        <p:spPr/>
        <p:txBody>
          <a:bodyPr/>
          <a:lstStyle/>
          <a:p>
            <a:fld id="{EEE29952-D0E1-4129-A524-5242EC69A19D}" type="slidenum">
              <a:rPr lang="de-DE" smtClean="0"/>
              <a:t>‹Nr.›</a:t>
            </a:fld>
            <a:endParaRPr lang="de-DE"/>
          </a:p>
        </p:txBody>
      </p:sp>
    </p:spTree>
    <p:extLst>
      <p:ext uri="{BB962C8B-B14F-4D97-AF65-F5344CB8AC3E}">
        <p14:creationId xmlns:p14="http://schemas.microsoft.com/office/powerpoint/2010/main" val="6420415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358744-C8EF-D3C6-54BE-9311F48BB233}"/>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819CEE24-8A42-0692-11DE-71BB41931C40}"/>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1C0E7152-1E9C-2F6B-BE0D-34E76667739B}"/>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C170A4DD-B773-94CE-7419-0741E04110BA}"/>
              </a:ext>
            </a:extLst>
          </p:cNvPr>
          <p:cNvSpPr>
            <a:spLocks noGrp="1"/>
          </p:cNvSpPr>
          <p:nvPr>
            <p:ph type="dt" sz="half" idx="10"/>
          </p:nvPr>
        </p:nvSpPr>
        <p:spPr/>
        <p:txBody>
          <a:bodyPr/>
          <a:lstStyle/>
          <a:p>
            <a:fld id="{21A38D3D-3FD1-4A91-BE4C-525D29F30BA1}" type="datetime1">
              <a:rPr lang="de-DE" smtClean="0"/>
              <a:t>24.02.2026</a:t>
            </a:fld>
            <a:endParaRPr lang="de-DE"/>
          </a:p>
        </p:txBody>
      </p:sp>
      <p:sp>
        <p:nvSpPr>
          <p:cNvPr id="6" name="Fußzeilenplatzhalter 5">
            <a:extLst>
              <a:ext uri="{FF2B5EF4-FFF2-40B4-BE49-F238E27FC236}">
                <a16:creationId xmlns:a16="http://schemas.microsoft.com/office/drawing/2014/main" id="{6F3B63EC-FEC1-BD45-761B-9558C96AB7F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F70F555-88C0-AC1E-2683-158504E306B3}"/>
              </a:ext>
            </a:extLst>
          </p:cNvPr>
          <p:cNvSpPr>
            <a:spLocks noGrp="1"/>
          </p:cNvSpPr>
          <p:nvPr>
            <p:ph type="sldNum" sz="quarter" idx="12"/>
          </p:nvPr>
        </p:nvSpPr>
        <p:spPr/>
        <p:txBody>
          <a:bodyPr/>
          <a:lstStyle/>
          <a:p>
            <a:fld id="{EEE29952-D0E1-4129-A524-5242EC69A19D}" type="slidenum">
              <a:rPr lang="de-DE" smtClean="0"/>
              <a:t>‹Nr.›</a:t>
            </a:fld>
            <a:endParaRPr lang="de-DE"/>
          </a:p>
        </p:txBody>
      </p:sp>
    </p:spTree>
    <p:extLst>
      <p:ext uri="{BB962C8B-B14F-4D97-AF65-F5344CB8AC3E}">
        <p14:creationId xmlns:p14="http://schemas.microsoft.com/office/powerpoint/2010/main" val="35633031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AA2DC9-C366-8EF8-B9A9-6DAEF312E832}"/>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19B34D04-1723-D27F-8BD5-2491399778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AB143529-2924-96CE-1558-E5D9E6114089}"/>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431529E6-2DD0-EB91-72BD-1AA04E65B3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12DA03B4-B885-5AB3-0009-4A5A4F8C5376}"/>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36967E10-2AF3-9777-2208-A6EDFFF99A5D}"/>
              </a:ext>
            </a:extLst>
          </p:cNvPr>
          <p:cNvSpPr>
            <a:spLocks noGrp="1"/>
          </p:cNvSpPr>
          <p:nvPr>
            <p:ph type="dt" sz="half" idx="10"/>
          </p:nvPr>
        </p:nvSpPr>
        <p:spPr/>
        <p:txBody>
          <a:bodyPr/>
          <a:lstStyle/>
          <a:p>
            <a:fld id="{603CE2C1-CB7D-4105-A21E-6C70B1AD8DA9}" type="datetime1">
              <a:rPr lang="de-DE" smtClean="0"/>
              <a:t>24.02.2026</a:t>
            </a:fld>
            <a:endParaRPr lang="de-DE"/>
          </a:p>
        </p:txBody>
      </p:sp>
      <p:sp>
        <p:nvSpPr>
          <p:cNvPr id="8" name="Fußzeilenplatzhalter 7">
            <a:extLst>
              <a:ext uri="{FF2B5EF4-FFF2-40B4-BE49-F238E27FC236}">
                <a16:creationId xmlns:a16="http://schemas.microsoft.com/office/drawing/2014/main" id="{8A068B85-5BEB-B1ED-88E0-52A8DA4F7799}"/>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F1DBFBF-CAFB-06F7-75EC-4AA15840C599}"/>
              </a:ext>
            </a:extLst>
          </p:cNvPr>
          <p:cNvSpPr>
            <a:spLocks noGrp="1"/>
          </p:cNvSpPr>
          <p:nvPr>
            <p:ph type="sldNum" sz="quarter" idx="12"/>
          </p:nvPr>
        </p:nvSpPr>
        <p:spPr/>
        <p:txBody>
          <a:bodyPr/>
          <a:lstStyle/>
          <a:p>
            <a:fld id="{EEE29952-D0E1-4129-A524-5242EC69A19D}" type="slidenum">
              <a:rPr lang="de-DE" smtClean="0"/>
              <a:t>‹Nr.›</a:t>
            </a:fld>
            <a:endParaRPr lang="de-DE"/>
          </a:p>
        </p:txBody>
      </p:sp>
    </p:spTree>
    <p:extLst>
      <p:ext uri="{BB962C8B-B14F-4D97-AF65-F5344CB8AC3E}">
        <p14:creationId xmlns:p14="http://schemas.microsoft.com/office/powerpoint/2010/main" val="11317332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D96513-236F-E737-CC26-18B6E304FAB1}"/>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7647F00-F587-5066-ADB3-202F439B7417}"/>
              </a:ext>
            </a:extLst>
          </p:cNvPr>
          <p:cNvSpPr>
            <a:spLocks noGrp="1"/>
          </p:cNvSpPr>
          <p:nvPr>
            <p:ph type="dt" sz="half" idx="10"/>
          </p:nvPr>
        </p:nvSpPr>
        <p:spPr/>
        <p:txBody>
          <a:bodyPr/>
          <a:lstStyle/>
          <a:p>
            <a:fld id="{1CCA8EB1-CDD9-4A04-A7E1-E5B7E45A00D6}" type="datetime1">
              <a:rPr lang="de-DE" smtClean="0"/>
              <a:t>24.02.2026</a:t>
            </a:fld>
            <a:endParaRPr lang="de-DE"/>
          </a:p>
        </p:txBody>
      </p:sp>
      <p:sp>
        <p:nvSpPr>
          <p:cNvPr id="4" name="Fußzeilenplatzhalter 3">
            <a:extLst>
              <a:ext uri="{FF2B5EF4-FFF2-40B4-BE49-F238E27FC236}">
                <a16:creationId xmlns:a16="http://schemas.microsoft.com/office/drawing/2014/main" id="{50A46910-9239-C1EA-3D64-EAAAF3619C53}"/>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CB7B703F-DACB-CB47-7EE0-B9CFDADBEDA4}"/>
              </a:ext>
            </a:extLst>
          </p:cNvPr>
          <p:cNvSpPr>
            <a:spLocks noGrp="1"/>
          </p:cNvSpPr>
          <p:nvPr>
            <p:ph type="sldNum" sz="quarter" idx="12"/>
          </p:nvPr>
        </p:nvSpPr>
        <p:spPr/>
        <p:txBody>
          <a:bodyPr/>
          <a:lstStyle/>
          <a:p>
            <a:fld id="{EEE29952-D0E1-4129-A524-5242EC69A19D}" type="slidenum">
              <a:rPr lang="de-DE" smtClean="0"/>
              <a:t>‹Nr.›</a:t>
            </a:fld>
            <a:endParaRPr lang="de-DE"/>
          </a:p>
        </p:txBody>
      </p:sp>
    </p:spTree>
    <p:extLst>
      <p:ext uri="{BB962C8B-B14F-4D97-AF65-F5344CB8AC3E}">
        <p14:creationId xmlns:p14="http://schemas.microsoft.com/office/powerpoint/2010/main" val="1760515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7AC7FEAD-3A9B-EA90-12C5-8BFE102672FA}"/>
              </a:ext>
            </a:extLst>
          </p:cNvPr>
          <p:cNvSpPr>
            <a:spLocks noGrp="1"/>
          </p:cNvSpPr>
          <p:nvPr>
            <p:ph type="dt" sz="half" idx="10"/>
          </p:nvPr>
        </p:nvSpPr>
        <p:spPr/>
        <p:txBody>
          <a:bodyPr/>
          <a:lstStyle/>
          <a:p>
            <a:fld id="{B601A483-DFFF-4984-BC30-D9AE6355E896}" type="datetime1">
              <a:rPr lang="de-DE" smtClean="0"/>
              <a:t>24.02.2026</a:t>
            </a:fld>
            <a:endParaRPr lang="de-DE"/>
          </a:p>
        </p:txBody>
      </p:sp>
      <p:sp>
        <p:nvSpPr>
          <p:cNvPr id="3" name="Fußzeilenplatzhalter 2">
            <a:extLst>
              <a:ext uri="{FF2B5EF4-FFF2-40B4-BE49-F238E27FC236}">
                <a16:creationId xmlns:a16="http://schemas.microsoft.com/office/drawing/2014/main" id="{18EC645F-C382-3739-3E70-854D989A4102}"/>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96CA825F-001F-E73E-1C05-94F3D074CEC5}"/>
              </a:ext>
            </a:extLst>
          </p:cNvPr>
          <p:cNvSpPr>
            <a:spLocks noGrp="1"/>
          </p:cNvSpPr>
          <p:nvPr>
            <p:ph type="sldNum" sz="quarter" idx="12"/>
          </p:nvPr>
        </p:nvSpPr>
        <p:spPr/>
        <p:txBody>
          <a:bodyPr/>
          <a:lstStyle/>
          <a:p>
            <a:fld id="{EEE29952-D0E1-4129-A524-5242EC69A19D}" type="slidenum">
              <a:rPr lang="de-DE" smtClean="0"/>
              <a:t>‹Nr.›</a:t>
            </a:fld>
            <a:endParaRPr lang="de-DE"/>
          </a:p>
        </p:txBody>
      </p:sp>
    </p:spTree>
    <p:extLst>
      <p:ext uri="{BB962C8B-B14F-4D97-AF65-F5344CB8AC3E}">
        <p14:creationId xmlns:p14="http://schemas.microsoft.com/office/powerpoint/2010/main" val="31142395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23F246-84C8-CBF8-B798-F10F8BD96D81}"/>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7E981DD3-B577-A8D2-188E-0559181C551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67DE3A6-081E-F397-087E-72744AEB77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2799C08-842C-EAF7-72A7-76ECD4F2E07C}"/>
              </a:ext>
            </a:extLst>
          </p:cNvPr>
          <p:cNvSpPr>
            <a:spLocks noGrp="1"/>
          </p:cNvSpPr>
          <p:nvPr>
            <p:ph type="dt" sz="half" idx="10"/>
          </p:nvPr>
        </p:nvSpPr>
        <p:spPr/>
        <p:txBody>
          <a:bodyPr/>
          <a:lstStyle/>
          <a:p>
            <a:fld id="{B0A7D53A-6474-4A66-B822-651E5F371C2D}" type="datetime1">
              <a:rPr lang="de-DE" smtClean="0"/>
              <a:t>24.02.2026</a:t>
            </a:fld>
            <a:endParaRPr lang="de-DE"/>
          </a:p>
        </p:txBody>
      </p:sp>
      <p:sp>
        <p:nvSpPr>
          <p:cNvPr id="6" name="Fußzeilenplatzhalter 5">
            <a:extLst>
              <a:ext uri="{FF2B5EF4-FFF2-40B4-BE49-F238E27FC236}">
                <a16:creationId xmlns:a16="http://schemas.microsoft.com/office/drawing/2014/main" id="{8D705C7E-EE05-692F-7AC5-BEE775FCD583}"/>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D9DD5A2E-BD33-760D-079A-1ECABC8270F0}"/>
              </a:ext>
            </a:extLst>
          </p:cNvPr>
          <p:cNvSpPr>
            <a:spLocks noGrp="1"/>
          </p:cNvSpPr>
          <p:nvPr>
            <p:ph type="sldNum" sz="quarter" idx="12"/>
          </p:nvPr>
        </p:nvSpPr>
        <p:spPr/>
        <p:txBody>
          <a:bodyPr/>
          <a:lstStyle/>
          <a:p>
            <a:fld id="{EEE29952-D0E1-4129-A524-5242EC69A19D}" type="slidenum">
              <a:rPr lang="de-DE" smtClean="0"/>
              <a:t>‹Nr.›</a:t>
            </a:fld>
            <a:endParaRPr lang="de-DE"/>
          </a:p>
        </p:txBody>
      </p:sp>
    </p:spTree>
    <p:extLst>
      <p:ext uri="{BB962C8B-B14F-4D97-AF65-F5344CB8AC3E}">
        <p14:creationId xmlns:p14="http://schemas.microsoft.com/office/powerpoint/2010/main" val="2004367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AE2A587C-8CAE-4C17-8F7B-4DA023CAFB92}" type="datetime1">
              <a:rPr lang="de-DE" smtClean="0"/>
              <a:t>24.02.2026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8C3DAE5C-30FA-4AF8-A827-2CB72F5A9E75}" type="slidenum">
              <a:rPr lang="de-DE" smtClean="0"/>
              <a:t>‹Nr.›</a:t>
            </a:fld>
            <a:endParaRPr lang="de-DE"/>
          </a:p>
        </p:txBody>
      </p:sp>
    </p:spTree>
    <p:extLst>
      <p:ext uri="{BB962C8B-B14F-4D97-AF65-F5344CB8AC3E}">
        <p14:creationId xmlns:p14="http://schemas.microsoft.com/office/powerpoint/2010/main" val="6605862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A51CE0-26B9-4107-6114-9899959C5C44}"/>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E0F59EC6-710D-6AB1-A5FD-1FA7F85251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8F8DD5F9-93F0-23B5-7C1E-6A22E19BC9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44416246-D2F3-78EF-E1EE-920C482E51C4}"/>
              </a:ext>
            </a:extLst>
          </p:cNvPr>
          <p:cNvSpPr>
            <a:spLocks noGrp="1"/>
          </p:cNvSpPr>
          <p:nvPr>
            <p:ph type="dt" sz="half" idx="10"/>
          </p:nvPr>
        </p:nvSpPr>
        <p:spPr/>
        <p:txBody>
          <a:bodyPr/>
          <a:lstStyle/>
          <a:p>
            <a:fld id="{B3B01F4B-9B88-42E0-BC78-FF5C52D42456}" type="datetime1">
              <a:rPr lang="de-DE" smtClean="0"/>
              <a:t>24.02.2026</a:t>
            </a:fld>
            <a:endParaRPr lang="de-DE"/>
          </a:p>
        </p:txBody>
      </p:sp>
      <p:sp>
        <p:nvSpPr>
          <p:cNvPr id="6" name="Fußzeilenplatzhalter 5">
            <a:extLst>
              <a:ext uri="{FF2B5EF4-FFF2-40B4-BE49-F238E27FC236}">
                <a16:creationId xmlns:a16="http://schemas.microsoft.com/office/drawing/2014/main" id="{446D6939-A4A7-96BA-33B6-7C7B5F0B4824}"/>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52E98718-B98D-18C6-2C6C-D21387CB2EE8}"/>
              </a:ext>
            </a:extLst>
          </p:cNvPr>
          <p:cNvSpPr>
            <a:spLocks noGrp="1"/>
          </p:cNvSpPr>
          <p:nvPr>
            <p:ph type="sldNum" sz="quarter" idx="12"/>
          </p:nvPr>
        </p:nvSpPr>
        <p:spPr/>
        <p:txBody>
          <a:bodyPr/>
          <a:lstStyle/>
          <a:p>
            <a:fld id="{EEE29952-D0E1-4129-A524-5242EC69A19D}" type="slidenum">
              <a:rPr lang="de-DE" smtClean="0"/>
              <a:t>‹Nr.›</a:t>
            </a:fld>
            <a:endParaRPr lang="de-DE"/>
          </a:p>
        </p:txBody>
      </p:sp>
    </p:spTree>
    <p:extLst>
      <p:ext uri="{BB962C8B-B14F-4D97-AF65-F5344CB8AC3E}">
        <p14:creationId xmlns:p14="http://schemas.microsoft.com/office/powerpoint/2010/main" val="5007971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C9C2CC-49F2-7BD8-98FE-E4BB2DF721C8}"/>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9400DC64-A4C8-62AF-C285-6EE1350F9D84}"/>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4A318D0E-E33C-68BD-9166-66621324F6B6}"/>
              </a:ext>
            </a:extLst>
          </p:cNvPr>
          <p:cNvSpPr>
            <a:spLocks noGrp="1"/>
          </p:cNvSpPr>
          <p:nvPr>
            <p:ph type="dt" sz="half" idx="10"/>
          </p:nvPr>
        </p:nvSpPr>
        <p:spPr/>
        <p:txBody>
          <a:bodyPr/>
          <a:lstStyle/>
          <a:p>
            <a:fld id="{56981F5C-596A-4C1B-A531-394EDCBF16F2}" type="datetime1">
              <a:rPr lang="de-DE" smtClean="0"/>
              <a:t>24.02.2026</a:t>
            </a:fld>
            <a:endParaRPr lang="de-DE"/>
          </a:p>
        </p:txBody>
      </p:sp>
      <p:sp>
        <p:nvSpPr>
          <p:cNvPr id="5" name="Fußzeilenplatzhalter 4">
            <a:extLst>
              <a:ext uri="{FF2B5EF4-FFF2-40B4-BE49-F238E27FC236}">
                <a16:creationId xmlns:a16="http://schemas.microsoft.com/office/drawing/2014/main" id="{6BCDD617-1F26-4BEA-AE78-3F356DD6C77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BC436AB-63A1-9809-9154-36B07110A48D}"/>
              </a:ext>
            </a:extLst>
          </p:cNvPr>
          <p:cNvSpPr>
            <a:spLocks noGrp="1"/>
          </p:cNvSpPr>
          <p:nvPr>
            <p:ph type="sldNum" sz="quarter" idx="12"/>
          </p:nvPr>
        </p:nvSpPr>
        <p:spPr/>
        <p:txBody>
          <a:bodyPr/>
          <a:lstStyle/>
          <a:p>
            <a:fld id="{EEE29952-D0E1-4129-A524-5242EC69A19D}" type="slidenum">
              <a:rPr lang="de-DE" smtClean="0"/>
              <a:t>‹Nr.›</a:t>
            </a:fld>
            <a:endParaRPr lang="de-DE"/>
          </a:p>
        </p:txBody>
      </p:sp>
    </p:spTree>
    <p:extLst>
      <p:ext uri="{BB962C8B-B14F-4D97-AF65-F5344CB8AC3E}">
        <p14:creationId xmlns:p14="http://schemas.microsoft.com/office/powerpoint/2010/main" val="27955471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C890C762-4FF2-B039-76A8-F3D75D7862FE}"/>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78FDD60D-5C81-A1FE-9D88-33146CA78D73}"/>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8DE46F8-4C07-14C6-70C9-3D5638E49218}"/>
              </a:ext>
            </a:extLst>
          </p:cNvPr>
          <p:cNvSpPr>
            <a:spLocks noGrp="1"/>
          </p:cNvSpPr>
          <p:nvPr>
            <p:ph type="dt" sz="half" idx="10"/>
          </p:nvPr>
        </p:nvSpPr>
        <p:spPr/>
        <p:txBody>
          <a:bodyPr/>
          <a:lstStyle/>
          <a:p>
            <a:fld id="{98A57517-3956-45A1-A8A7-9B6FE454C086}" type="datetime1">
              <a:rPr lang="de-DE" smtClean="0"/>
              <a:t>24.02.2026</a:t>
            </a:fld>
            <a:endParaRPr lang="de-DE"/>
          </a:p>
        </p:txBody>
      </p:sp>
      <p:sp>
        <p:nvSpPr>
          <p:cNvPr id="5" name="Fußzeilenplatzhalter 4">
            <a:extLst>
              <a:ext uri="{FF2B5EF4-FFF2-40B4-BE49-F238E27FC236}">
                <a16:creationId xmlns:a16="http://schemas.microsoft.com/office/drawing/2014/main" id="{3C3390F0-1E54-6511-B4BE-A9E8E459092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63CDD41-108D-2DBA-2475-2F425FC1C8F3}"/>
              </a:ext>
            </a:extLst>
          </p:cNvPr>
          <p:cNvSpPr>
            <a:spLocks noGrp="1"/>
          </p:cNvSpPr>
          <p:nvPr>
            <p:ph type="sldNum" sz="quarter" idx="12"/>
          </p:nvPr>
        </p:nvSpPr>
        <p:spPr/>
        <p:txBody>
          <a:bodyPr/>
          <a:lstStyle/>
          <a:p>
            <a:fld id="{EEE29952-D0E1-4129-A524-5242EC69A19D}" type="slidenum">
              <a:rPr lang="de-DE" smtClean="0"/>
              <a:t>‹Nr.›</a:t>
            </a:fld>
            <a:endParaRPr lang="de-DE"/>
          </a:p>
        </p:txBody>
      </p:sp>
    </p:spTree>
    <p:extLst>
      <p:ext uri="{BB962C8B-B14F-4D97-AF65-F5344CB8AC3E}">
        <p14:creationId xmlns:p14="http://schemas.microsoft.com/office/powerpoint/2010/main" val="287084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de-DE"/>
              <a:t>Mastertitelformat bearbeiten</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80DA1461-203E-4E82-B38F-E95850E1775E}" type="datetime1">
              <a:rPr lang="de-DE" smtClean="0"/>
              <a:t>24.02.2026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8C3DAE5C-30FA-4AF8-A827-2CB72F5A9E75}" type="slidenum">
              <a:rPr lang="de-DE" smtClean="0"/>
              <a:t>‹Nr.›</a:t>
            </a:fld>
            <a:endParaRPr lang="de-DE"/>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4851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de-DE"/>
              <a:t>Mastertitelformat bearbeiten</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5B76C2DA-F138-4D0C-8944-64E116CEA019}" type="datetime1">
              <a:rPr lang="de-DE" smtClean="0"/>
              <a:t>24.02.2026</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8C3DAE5C-30FA-4AF8-A827-2CB72F5A9E75}" type="slidenum">
              <a:rPr lang="de-DE" smtClean="0"/>
              <a:t>‹Nr.›</a:t>
            </a:fld>
            <a:endParaRPr lang="de-DE"/>
          </a:p>
        </p:txBody>
      </p:sp>
    </p:spTree>
    <p:extLst>
      <p:ext uri="{BB962C8B-B14F-4D97-AF65-F5344CB8AC3E}">
        <p14:creationId xmlns:p14="http://schemas.microsoft.com/office/powerpoint/2010/main" val="4190446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de-DE"/>
              <a:t>Mastertitelformat bearbeiten</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1097280" y="2582335"/>
            <a:ext cx="4937760" cy="328676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6217920" y="2582334"/>
            <a:ext cx="4937760" cy="328676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68EED4DD-3C76-41E0-9E28-F74462B5912E}" type="datetime1">
              <a:rPr lang="de-DE" smtClean="0"/>
              <a:t>24.02.2026</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8C3DAE5C-30FA-4AF8-A827-2CB72F5A9E75}" type="slidenum">
              <a:rPr lang="de-DE" smtClean="0"/>
              <a:t>‹Nr.›</a:t>
            </a:fld>
            <a:endParaRPr lang="de-DE"/>
          </a:p>
        </p:txBody>
      </p:sp>
    </p:spTree>
    <p:extLst>
      <p:ext uri="{BB962C8B-B14F-4D97-AF65-F5344CB8AC3E}">
        <p14:creationId xmlns:p14="http://schemas.microsoft.com/office/powerpoint/2010/main" val="560899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1F398550-5887-4B23-A5E3-528CA3B5BC84}" type="datetime1">
              <a:rPr lang="de-DE" smtClean="0"/>
              <a:t>24.02.2026</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8C3DAE5C-30FA-4AF8-A827-2CB72F5A9E75}" type="slidenum">
              <a:rPr lang="de-DE" smtClean="0"/>
              <a:t>‹Nr.›</a:t>
            </a:fld>
            <a:endParaRPr lang="de-DE"/>
          </a:p>
        </p:txBody>
      </p:sp>
    </p:spTree>
    <p:extLst>
      <p:ext uri="{BB962C8B-B14F-4D97-AF65-F5344CB8AC3E}">
        <p14:creationId xmlns:p14="http://schemas.microsoft.com/office/powerpoint/2010/main" val="4185939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40255A2-C137-47A5-B5BD-66C5D30C8063}" type="datetime1">
              <a:rPr lang="de-DE" smtClean="0"/>
              <a:t>24.02.2026</a:t>
            </a:fld>
            <a:endParaRPr lang="de-DE"/>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de-DE"/>
          </a:p>
        </p:txBody>
      </p:sp>
      <p:sp>
        <p:nvSpPr>
          <p:cNvPr id="9" name="Slide Number Placeholder 8"/>
          <p:cNvSpPr>
            <a:spLocks noGrp="1"/>
          </p:cNvSpPr>
          <p:nvPr>
            <p:ph type="sldNum" sz="quarter" idx="12"/>
          </p:nvPr>
        </p:nvSpPr>
        <p:spPr/>
        <p:txBody>
          <a:bodyPr/>
          <a:lstStyle/>
          <a:p>
            <a:fld id="{8C3DAE5C-30FA-4AF8-A827-2CB72F5A9E75}" type="slidenum">
              <a:rPr lang="de-DE" smtClean="0"/>
              <a:t>‹Nr.›</a:t>
            </a:fld>
            <a:endParaRPr lang="de-DE"/>
          </a:p>
        </p:txBody>
      </p:sp>
    </p:spTree>
    <p:extLst>
      <p:ext uri="{BB962C8B-B14F-4D97-AF65-F5344CB8AC3E}">
        <p14:creationId xmlns:p14="http://schemas.microsoft.com/office/powerpoint/2010/main" val="37605020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alt mit Überschrift">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de-DE"/>
              <a:t>Mastertitelformat bearbeiten</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133D1FE-76F8-4873-A7B6-97743A2FF515}" type="datetime1">
              <a:rPr lang="de-DE" smtClean="0"/>
              <a:t>24.02.2026</a:t>
            </a:fld>
            <a:endParaRPr lang="de-DE"/>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de-DE"/>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8C3DAE5C-30FA-4AF8-A827-2CB72F5A9E75}" type="slidenum">
              <a:rPr lang="de-DE" smtClean="0"/>
              <a:t>‹Nr.›</a:t>
            </a:fld>
            <a:endParaRPr lang="de-DE"/>
          </a:p>
        </p:txBody>
      </p:sp>
    </p:spTree>
    <p:extLst>
      <p:ext uri="{BB962C8B-B14F-4D97-AF65-F5344CB8AC3E}">
        <p14:creationId xmlns:p14="http://schemas.microsoft.com/office/powerpoint/2010/main" val="819939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e-DE"/>
          </a:p>
        </p:txBody>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e-DE"/>
          </a:p>
        </p:txBody>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de-DE"/>
              <a:t>Mastertitelformat bearbeiten</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e Placeholder 4"/>
          <p:cNvSpPr>
            <a:spLocks noGrp="1"/>
          </p:cNvSpPr>
          <p:nvPr>
            <p:ph type="dt" sz="half" idx="10"/>
          </p:nvPr>
        </p:nvSpPr>
        <p:spPr/>
        <p:txBody>
          <a:bodyPr/>
          <a:lstStyle/>
          <a:p>
            <a:fld id="{5C24B10B-E4CA-4694-90E5-79FA1CA07876}" type="datetime1">
              <a:rPr lang="de-DE" smtClean="0"/>
              <a:t>24.02.2026</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8C3DAE5C-30FA-4AF8-A827-2CB72F5A9E75}" type="slidenum">
              <a:rPr lang="de-DE" smtClean="0"/>
              <a:t>‹Nr.›</a:t>
            </a:fld>
            <a:endParaRPr lang="de-DE"/>
          </a:p>
        </p:txBody>
      </p:sp>
    </p:spTree>
    <p:extLst>
      <p:ext uri="{BB962C8B-B14F-4D97-AF65-F5344CB8AC3E}">
        <p14:creationId xmlns:p14="http://schemas.microsoft.com/office/powerpoint/2010/main" val="4158765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e-DE"/>
          </a:p>
        </p:txBody>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e-DE"/>
          </a:p>
        </p:txBody>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de-DE"/>
              <a:t>Mastertitelformat bearbeiten</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DB389D75-784C-4B46-A19F-E2B043A1DA0C}" type="datetime1">
              <a:rPr lang="de-DE" smtClean="0"/>
              <a:t>24.02.2026</a:t>
            </a:fld>
            <a:endParaRPr lang="de-DE"/>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de-DE"/>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8C3DAE5C-30FA-4AF8-A827-2CB72F5A9E75}" type="slidenum">
              <a:rPr lang="de-DE" smtClean="0"/>
              <a:t>‹Nr.›</a:t>
            </a:fld>
            <a:endParaRPr lang="de-DE"/>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568957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925C150A-E434-265E-ECDA-9CBA2ECDDB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84CCD6B6-10D0-07D3-41EE-9214788503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1464EAC-BD2B-7109-5E68-C1D5E1A662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08F590D-BA22-4586-8F32-6E637F26451A}" type="datetime1">
              <a:rPr lang="de-DE" smtClean="0"/>
              <a:t>24.02.2026</a:t>
            </a:fld>
            <a:endParaRPr lang="de-DE"/>
          </a:p>
        </p:txBody>
      </p:sp>
      <p:sp>
        <p:nvSpPr>
          <p:cNvPr id="5" name="Fußzeilenplatzhalter 4">
            <a:extLst>
              <a:ext uri="{FF2B5EF4-FFF2-40B4-BE49-F238E27FC236}">
                <a16:creationId xmlns:a16="http://schemas.microsoft.com/office/drawing/2014/main" id="{2FB13246-64B0-8DCA-B8E7-D87A3AA93B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D0E55D9F-AF80-1E3F-92E2-7B0B56B92E2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EE29952-D0E1-4129-A524-5242EC69A19D}" type="slidenum">
              <a:rPr lang="de-DE" smtClean="0"/>
              <a:t>‹Nr.›</a:t>
            </a:fld>
            <a:endParaRPr lang="de-DE"/>
          </a:p>
        </p:txBody>
      </p:sp>
    </p:spTree>
    <p:extLst>
      <p:ext uri="{BB962C8B-B14F-4D97-AF65-F5344CB8AC3E}">
        <p14:creationId xmlns:p14="http://schemas.microsoft.com/office/powerpoint/2010/main" val="123771524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8.jpeg"/><Relationship Id="rId5" Type="http://schemas.openxmlformats.org/officeDocument/2006/relationships/image" Target="../media/image7.jpg"/><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13.jpg"/><Relationship Id="rId5" Type="http://schemas.openxmlformats.org/officeDocument/2006/relationships/image" Target="../media/image12.jpeg"/><Relationship Id="rId4" Type="http://schemas.openxmlformats.org/officeDocument/2006/relationships/image" Target="../media/image11.jpg"/></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image" Target="../media/image17.JPG"/><Relationship Id="rId4" Type="http://schemas.openxmlformats.org/officeDocument/2006/relationships/image" Target="../media/image16.jpg"/></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a:extLst>
              <a:ext uri="{FF2B5EF4-FFF2-40B4-BE49-F238E27FC236}">
                <a16:creationId xmlns:a16="http://schemas.microsoft.com/office/drawing/2014/main" id="{217DF838-82FC-71CD-C9AE-19A79DF74C74}"/>
              </a:ext>
            </a:extLst>
          </p:cNvPr>
          <p:cNvSpPr>
            <a:spLocks noGrp="1"/>
          </p:cNvSpPr>
          <p:nvPr>
            <p:ph type="title"/>
          </p:nvPr>
        </p:nvSpPr>
        <p:spPr>
          <a:xfrm>
            <a:off x="1093905" y="5502248"/>
            <a:ext cx="10113645" cy="822960"/>
          </a:xfrm>
        </p:spPr>
        <p:txBody>
          <a:bodyPr anchor="b">
            <a:normAutofit/>
          </a:bodyPr>
          <a:lstStyle/>
          <a:p>
            <a:r>
              <a:rPr lang="de-DE" sz="3100" dirty="0">
                <a:latin typeface="Aptos" panose="020B0004020202020204" pitchFamily="34" charset="0"/>
              </a:rPr>
              <a:t>Unterrichtseinheit zum Spiel</a:t>
            </a:r>
          </a:p>
          <a:p>
            <a:r>
              <a:rPr lang="de-DE" sz="3100" dirty="0">
                <a:latin typeface="Aptos" panose="020B0004020202020204" pitchFamily="34" charset="0"/>
              </a:rPr>
              <a:t>Doppelstunde 1 &amp; 2: Einführung in das Spiel und das Thema</a:t>
            </a:r>
            <a:endParaRPr lang="de-DE" sz="3100" dirty="0">
              <a:highlight>
                <a:srgbClr val="FFFF00"/>
              </a:highlight>
              <a:latin typeface="Aptos" panose="020B0004020202020204" pitchFamily="34" charset="0"/>
            </a:endParaRPr>
          </a:p>
        </p:txBody>
      </p:sp>
      <p:pic>
        <p:nvPicPr>
          <p:cNvPr id="2" name="Grafik 1" descr="Ein Bild, das Text, Schrift, Flashspeicher enthält.&#10;&#10;KI-generierte Inhalte können fehlerhaft sein.">
            <a:extLst>
              <a:ext uri="{FF2B5EF4-FFF2-40B4-BE49-F238E27FC236}">
                <a16:creationId xmlns:a16="http://schemas.microsoft.com/office/drawing/2014/main" id="{C77FFB19-1CC3-6BAF-0116-247F39D07B13}"/>
              </a:ext>
            </a:extLst>
          </p:cNvPr>
          <p:cNvPicPr>
            <a:picLocks noChangeAspect="1"/>
          </p:cNvPicPr>
          <p:nvPr/>
        </p:nvPicPr>
        <p:blipFill>
          <a:blip r:embed="rId3">
            <a:extLst>
              <a:ext uri="{28A0092B-C50C-407E-A947-70E740481C1C}">
                <a14:useLocalDpi xmlns:a14="http://schemas.microsoft.com/office/drawing/2010/main" val="0"/>
              </a:ext>
            </a:extLst>
          </a:blip>
          <a:srcRect l="50783" t="15989" b="12342"/>
          <a:stretch>
            <a:fillRect/>
          </a:stretch>
        </p:blipFill>
        <p:spPr>
          <a:xfrm>
            <a:off x="0" y="0"/>
            <a:ext cx="6000563" cy="49150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4" descr="Zuwendungsempfangende anderer Ressorts der Landesregierung | Mit Menschen  für Menschen.">
            <a:extLst>
              <a:ext uri="{FF2B5EF4-FFF2-40B4-BE49-F238E27FC236}">
                <a16:creationId xmlns:a16="http://schemas.microsoft.com/office/drawing/2014/main" id="{2C315FCB-A60C-85E6-D468-65573AE3E1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36056" y="244016"/>
            <a:ext cx="2960343" cy="822960"/>
          </a:xfrm>
          <a:prstGeom prst="rect">
            <a:avLst/>
          </a:prstGeom>
          <a:noFill/>
          <a:extLst>
            <a:ext uri="{909E8E84-426E-40DD-AFC4-6F175D3DCCD1}">
              <a14:hiddenFill xmlns:a14="http://schemas.microsoft.com/office/drawing/2010/main">
                <a:solidFill>
                  <a:srgbClr val="FFFFFF"/>
                </a:solidFill>
              </a14:hiddenFill>
            </a:ext>
          </a:extLst>
        </p:spPr>
      </p:pic>
      <p:pic>
        <p:nvPicPr>
          <p:cNvPr id="11" name="Grafik 10" descr="Ein Bild, das Schrift, Grafiken, Screenshot, Design enthält.&#10;&#10;KI-generierte Inhalte können fehlerhaft sein.">
            <a:extLst>
              <a:ext uri="{FF2B5EF4-FFF2-40B4-BE49-F238E27FC236}">
                <a16:creationId xmlns:a16="http://schemas.microsoft.com/office/drawing/2014/main" id="{63F05A79-DEE2-432E-66A4-744DEC1EB9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07550" y="2177432"/>
            <a:ext cx="900000" cy="900000"/>
          </a:xfrm>
          <a:prstGeom prst="rect">
            <a:avLst/>
          </a:prstGeom>
        </p:spPr>
      </p:pic>
      <p:pic>
        <p:nvPicPr>
          <p:cNvPr id="12" name="Picture 2" descr="Saftladen Indie Games Collective">
            <a:extLst>
              <a:ext uri="{FF2B5EF4-FFF2-40B4-BE49-F238E27FC236}">
                <a16:creationId xmlns:a16="http://schemas.microsoft.com/office/drawing/2014/main" id="{70AE5062-47E0-1320-4A3F-E620B31B00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207550" y="1204158"/>
            <a:ext cx="900000" cy="900000"/>
          </a:xfrm>
          <a:prstGeom prst="rect">
            <a:avLst/>
          </a:prstGeom>
          <a:noFill/>
          <a:extLst>
            <a:ext uri="{909E8E84-426E-40DD-AFC4-6F175D3DCCD1}">
              <a14:hiddenFill xmlns:a14="http://schemas.microsoft.com/office/drawing/2010/main">
                <a:solidFill>
                  <a:srgbClr val="FFFFFF"/>
                </a:solidFill>
              </a14:hiddenFill>
            </a:ext>
          </a:extLst>
        </p:spPr>
      </p:pic>
      <p:sp>
        <p:nvSpPr>
          <p:cNvPr id="16" name="Foliennummernplatzhalter 15">
            <a:extLst>
              <a:ext uri="{FF2B5EF4-FFF2-40B4-BE49-F238E27FC236}">
                <a16:creationId xmlns:a16="http://schemas.microsoft.com/office/drawing/2014/main" id="{9299CDA8-776F-1F4E-522D-A716DFDAD033}"/>
              </a:ext>
            </a:extLst>
          </p:cNvPr>
          <p:cNvSpPr>
            <a:spLocks noGrp="1"/>
          </p:cNvSpPr>
          <p:nvPr>
            <p:ph type="sldNum" sz="quarter" idx="12"/>
          </p:nvPr>
        </p:nvSpPr>
        <p:spPr/>
        <p:txBody>
          <a:bodyPr/>
          <a:lstStyle/>
          <a:p>
            <a:fld id="{8C3DAE5C-30FA-4AF8-A827-2CB72F5A9E75}" type="slidenum">
              <a:rPr lang="de-DE" smtClean="0"/>
              <a:t>1</a:t>
            </a:fld>
            <a:endParaRPr lang="de-DE"/>
          </a:p>
        </p:txBody>
      </p:sp>
    </p:spTree>
    <p:extLst>
      <p:ext uri="{BB962C8B-B14F-4D97-AF65-F5344CB8AC3E}">
        <p14:creationId xmlns:p14="http://schemas.microsoft.com/office/powerpoint/2010/main" val="14852025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25105C-A7A0-E248-363C-BA8F6D7E7238}"/>
              </a:ext>
            </a:extLst>
          </p:cNvPr>
          <p:cNvSpPr>
            <a:spLocks noGrp="1"/>
          </p:cNvSpPr>
          <p:nvPr>
            <p:ph type="title"/>
          </p:nvPr>
        </p:nvSpPr>
        <p:spPr/>
        <p:txBody>
          <a:bodyPr/>
          <a:lstStyle/>
          <a:p>
            <a:r>
              <a:rPr lang="de-DE" dirty="0">
                <a:latin typeface="Aptos" panose="020B0004020202020204" pitchFamily="34" charset="0"/>
              </a:rPr>
              <a:t>Radikalisierungsanzeichen</a:t>
            </a:r>
          </a:p>
        </p:txBody>
      </p:sp>
      <p:sp>
        <p:nvSpPr>
          <p:cNvPr id="3" name="Textplatzhalter 2">
            <a:extLst>
              <a:ext uri="{FF2B5EF4-FFF2-40B4-BE49-F238E27FC236}">
                <a16:creationId xmlns:a16="http://schemas.microsoft.com/office/drawing/2014/main" id="{BDC90B74-4BAC-E039-A3DE-215E001B6FAE}"/>
              </a:ext>
            </a:extLst>
          </p:cNvPr>
          <p:cNvSpPr>
            <a:spLocks noGrp="1"/>
          </p:cNvSpPr>
          <p:nvPr>
            <p:ph type="body" idx="1"/>
          </p:nvPr>
        </p:nvSpPr>
        <p:spPr/>
        <p:txBody>
          <a:bodyPr/>
          <a:lstStyle/>
          <a:p>
            <a:r>
              <a:rPr lang="de-DE" dirty="0">
                <a:latin typeface="Aptos" panose="020B0004020202020204" pitchFamily="34" charset="0"/>
              </a:rPr>
              <a:t>Anzeichen für Radikalisierung</a:t>
            </a:r>
          </a:p>
        </p:txBody>
      </p:sp>
      <p:sp>
        <p:nvSpPr>
          <p:cNvPr id="4" name="Inhaltsplatzhalter 3">
            <a:extLst>
              <a:ext uri="{FF2B5EF4-FFF2-40B4-BE49-F238E27FC236}">
                <a16:creationId xmlns:a16="http://schemas.microsoft.com/office/drawing/2014/main" id="{EA9A2A97-B824-F203-D038-74F2C9DD6397}"/>
              </a:ext>
            </a:extLst>
          </p:cNvPr>
          <p:cNvSpPr>
            <a:spLocks noGrp="1"/>
          </p:cNvSpPr>
          <p:nvPr>
            <p:ph sz="half" idx="2"/>
          </p:nvPr>
        </p:nvSpPr>
        <p:spPr/>
        <p:txBody>
          <a:bodyPr/>
          <a:lstStyle/>
          <a:p>
            <a:endParaRPr lang="de-DE"/>
          </a:p>
        </p:txBody>
      </p:sp>
      <p:sp>
        <p:nvSpPr>
          <p:cNvPr id="5" name="Textplatzhalter 4">
            <a:extLst>
              <a:ext uri="{FF2B5EF4-FFF2-40B4-BE49-F238E27FC236}">
                <a16:creationId xmlns:a16="http://schemas.microsoft.com/office/drawing/2014/main" id="{4435DD32-A377-43B7-A60D-41C41B97F116}"/>
              </a:ext>
            </a:extLst>
          </p:cNvPr>
          <p:cNvSpPr>
            <a:spLocks noGrp="1"/>
          </p:cNvSpPr>
          <p:nvPr>
            <p:ph type="body" sz="quarter" idx="3"/>
          </p:nvPr>
        </p:nvSpPr>
        <p:spPr/>
        <p:txBody>
          <a:bodyPr/>
          <a:lstStyle/>
          <a:p>
            <a:r>
              <a:rPr lang="de-DE" dirty="0">
                <a:latin typeface="Aptos" panose="020B0004020202020204" pitchFamily="34" charset="0"/>
              </a:rPr>
              <a:t>Wo findet man diese im Spiel</a:t>
            </a:r>
          </a:p>
        </p:txBody>
      </p:sp>
      <p:sp>
        <p:nvSpPr>
          <p:cNvPr id="6" name="Inhaltsplatzhalter 5">
            <a:extLst>
              <a:ext uri="{FF2B5EF4-FFF2-40B4-BE49-F238E27FC236}">
                <a16:creationId xmlns:a16="http://schemas.microsoft.com/office/drawing/2014/main" id="{06E51F33-B44B-8F06-01CF-0B50729CD9E0}"/>
              </a:ext>
            </a:extLst>
          </p:cNvPr>
          <p:cNvSpPr>
            <a:spLocks noGrp="1"/>
          </p:cNvSpPr>
          <p:nvPr>
            <p:ph sz="quarter" idx="4"/>
          </p:nvPr>
        </p:nvSpPr>
        <p:spPr/>
        <p:txBody>
          <a:bodyPr/>
          <a:lstStyle/>
          <a:p>
            <a:endParaRPr lang="de-DE"/>
          </a:p>
        </p:txBody>
      </p:sp>
      <p:sp>
        <p:nvSpPr>
          <p:cNvPr id="7" name="Foliennummernplatzhalter 6">
            <a:extLst>
              <a:ext uri="{FF2B5EF4-FFF2-40B4-BE49-F238E27FC236}">
                <a16:creationId xmlns:a16="http://schemas.microsoft.com/office/drawing/2014/main" id="{460A4C6E-72C1-83D3-184B-72BF0901FDB6}"/>
              </a:ext>
            </a:extLst>
          </p:cNvPr>
          <p:cNvSpPr>
            <a:spLocks noGrp="1"/>
          </p:cNvSpPr>
          <p:nvPr>
            <p:ph type="sldNum" sz="quarter" idx="12"/>
          </p:nvPr>
        </p:nvSpPr>
        <p:spPr/>
        <p:txBody>
          <a:bodyPr/>
          <a:lstStyle/>
          <a:p>
            <a:fld id="{8C3DAE5C-30FA-4AF8-A827-2CB72F5A9E75}" type="slidenum">
              <a:rPr lang="de-DE" smtClean="0"/>
              <a:t>10</a:t>
            </a:fld>
            <a:endParaRPr lang="de-DE"/>
          </a:p>
        </p:txBody>
      </p:sp>
      <p:pic>
        <p:nvPicPr>
          <p:cNvPr id="8" name="Grafik 7">
            <a:extLst>
              <a:ext uri="{FF2B5EF4-FFF2-40B4-BE49-F238E27FC236}">
                <a16:creationId xmlns:a16="http://schemas.microsoft.com/office/drawing/2014/main" id="{33E5569C-90A1-231C-2D61-1CDF0C15D50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255680" y="746593"/>
            <a:ext cx="900000" cy="900000"/>
          </a:xfrm>
          <a:prstGeom prst="rect">
            <a:avLst/>
          </a:prstGeom>
        </p:spPr>
      </p:pic>
    </p:spTree>
    <p:extLst>
      <p:ext uri="{BB962C8B-B14F-4D97-AF65-F5344CB8AC3E}">
        <p14:creationId xmlns:p14="http://schemas.microsoft.com/office/powerpoint/2010/main" val="21171066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AE4EF5-29AB-EF6D-200D-8C8D82E7017F}"/>
            </a:ext>
          </a:extLst>
        </p:cNvPr>
        <p:cNvGrpSpPr/>
        <p:nvPr/>
      </p:nvGrpSpPr>
      <p:grpSpPr>
        <a:xfrm>
          <a:off x="0" y="0"/>
          <a:ext cx="0" cy="0"/>
          <a:chOff x="0" y="0"/>
          <a:chExt cx="0" cy="0"/>
        </a:xfrm>
      </p:grpSpPr>
      <p:sp>
        <p:nvSpPr>
          <p:cNvPr id="3" name="Untertitel 2">
            <a:extLst>
              <a:ext uri="{FF2B5EF4-FFF2-40B4-BE49-F238E27FC236}">
                <a16:creationId xmlns:a16="http://schemas.microsoft.com/office/drawing/2014/main" id="{BAA4372E-23D7-666B-A209-9D07E448BE28}"/>
              </a:ext>
            </a:extLst>
          </p:cNvPr>
          <p:cNvSpPr>
            <a:spLocks noGrp="1"/>
          </p:cNvSpPr>
          <p:nvPr>
            <p:ph type="title"/>
          </p:nvPr>
        </p:nvSpPr>
        <p:spPr>
          <a:xfrm>
            <a:off x="1093905" y="5502248"/>
            <a:ext cx="10113645" cy="822960"/>
          </a:xfrm>
        </p:spPr>
        <p:txBody>
          <a:bodyPr anchor="b">
            <a:normAutofit/>
          </a:bodyPr>
          <a:lstStyle/>
          <a:p>
            <a:r>
              <a:rPr lang="de-DE" sz="3100" dirty="0">
                <a:latin typeface="Aptos" panose="020B0004020202020204" pitchFamily="34" charset="0"/>
              </a:rPr>
              <a:t>Unterrichtseinheit zum Spiel</a:t>
            </a:r>
          </a:p>
          <a:p>
            <a:r>
              <a:rPr lang="de-DE" sz="3100" dirty="0">
                <a:latin typeface="Aptos" panose="020B0004020202020204" pitchFamily="34" charset="0"/>
              </a:rPr>
              <a:t>Doppelstunde 3 &amp; 4: Radikalisierungsanzeichen erkennen</a:t>
            </a:r>
            <a:endParaRPr lang="de-DE" sz="3100" dirty="0">
              <a:highlight>
                <a:srgbClr val="FFFF00"/>
              </a:highlight>
              <a:latin typeface="Aptos" panose="020B0004020202020204" pitchFamily="34" charset="0"/>
            </a:endParaRPr>
          </a:p>
        </p:txBody>
      </p:sp>
      <p:pic>
        <p:nvPicPr>
          <p:cNvPr id="2" name="Grafik 1" descr="Ein Bild, das Text, Schrift, Flashspeicher enthält.&#10;&#10;KI-generierte Inhalte können fehlerhaft sein.">
            <a:extLst>
              <a:ext uri="{FF2B5EF4-FFF2-40B4-BE49-F238E27FC236}">
                <a16:creationId xmlns:a16="http://schemas.microsoft.com/office/drawing/2014/main" id="{BB032261-377E-4A35-A6EE-DE53B8099D26}"/>
              </a:ext>
            </a:extLst>
          </p:cNvPr>
          <p:cNvPicPr>
            <a:picLocks noChangeAspect="1"/>
          </p:cNvPicPr>
          <p:nvPr/>
        </p:nvPicPr>
        <p:blipFill>
          <a:blip r:embed="rId3">
            <a:extLst>
              <a:ext uri="{28A0092B-C50C-407E-A947-70E740481C1C}">
                <a14:useLocalDpi xmlns:a14="http://schemas.microsoft.com/office/drawing/2010/main" val="0"/>
              </a:ext>
            </a:extLst>
          </a:blip>
          <a:srcRect l="50783" t="15989" b="12342"/>
          <a:stretch>
            <a:fillRect/>
          </a:stretch>
        </p:blipFill>
        <p:spPr>
          <a:xfrm>
            <a:off x="0" y="0"/>
            <a:ext cx="6000563" cy="49150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4" descr="Zuwendungsempfangende anderer Ressorts der Landesregierung | Mit Menschen  für Menschen.">
            <a:extLst>
              <a:ext uri="{FF2B5EF4-FFF2-40B4-BE49-F238E27FC236}">
                <a16:creationId xmlns:a16="http://schemas.microsoft.com/office/drawing/2014/main" id="{0539C877-DA85-3D2C-D713-8018B28CAA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36056" y="244016"/>
            <a:ext cx="2960343" cy="822960"/>
          </a:xfrm>
          <a:prstGeom prst="rect">
            <a:avLst/>
          </a:prstGeom>
          <a:noFill/>
          <a:extLst>
            <a:ext uri="{909E8E84-426E-40DD-AFC4-6F175D3DCCD1}">
              <a14:hiddenFill xmlns:a14="http://schemas.microsoft.com/office/drawing/2010/main">
                <a:solidFill>
                  <a:srgbClr val="FFFFFF"/>
                </a:solidFill>
              </a14:hiddenFill>
            </a:ext>
          </a:extLst>
        </p:spPr>
      </p:pic>
      <p:pic>
        <p:nvPicPr>
          <p:cNvPr id="11" name="Grafik 10" descr="Ein Bild, das Schrift, Grafiken, Screenshot, Design enthält.&#10;&#10;KI-generierte Inhalte können fehlerhaft sein.">
            <a:extLst>
              <a:ext uri="{FF2B5EF4-FFF2-40B4-BE49-F238E27FC236}">
                <a16:creationId xmlns:a16="http://schemas.microsoft.com/office/drawing/2014/main" id="{43B338BF-7126-4BA3-1BD8-F53A6427C68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07550" y="2177432"/>
            <a:ext cx="900000" cy="900000"/>
          </a:xfrm>
          <a:prstGeom prst="rect">
            <a:avLst/>
          </a:prstGeom>
        </p:spPr>
      </p:pic>
      <p:pic>
        <p:nvPicPr>
          <p:cNvPr id="12" name="Picture 2" descr="Saftladen Indie Games Collective">
            <a:extLst>
              <a:ext uri="{FF2B5EF4-FFF2-40B4-BE49-F238E27FC236}">
                <a16:creationId xmlns:a16="http://schemas.microsoft.com/office/drawing/2014/main" id="{375FFCFF-A704-6994-DD8B-8C748754B58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207550" y="1204158"/>
            <a:ext cx="900000" cy="900000"/>
          </a:xfrm>
          <a:prstGeom prst="rect">
            <a:avLst/>
          </a:prstGeom>
          <a:noFill/>
          <a:extLst>
            <a:ext uri="{909E8E84-426E-40DD-AFC4-6F175D3DCCD1}">
              <a14:hiddenFill xmlns:a14="http://schemas.microsoft.com/office/drawing/2010/main">
                <a:solidFill>
                  <a:srgbClr val="FFFFFF"/>
                </a:solidFill>
              </a14:hiddenFill>
            </a:ext>
          </a:extLst>
        </p:spPr>
      </p:pic>
      <p:sp>
        <p:nvSpPr>
          <p:cNvPr id="16" name="Foliennummernplatzhalter 15">
            <a:extLst>
              <a:ext uri="{FF2B5EF4-FFF2-40B4-BE49-F238E27FC236}">
                <a16:creationId xmlns:a16="http://schemas.microsoft.com/office/drawing/2014/main" id="{0FDA4C31-E442-CF6C-0776-0156F1E9561F}"/>
              </a:ext>
            </a:extLst>
          </p:cNvPr>
          <p:cNvSpPr>
            <a:spLocks noGrp="1"/>
          </p:cNvSpPr>
          <p:nvPr>
            <p:ph type="sldNum" sz="quarter" idx="12"/>
          </p:nvPr>
        </p:nvSpPr>
        <p:spPr/>
        <p:txBody>
          <a:bodyPr/>
          <a:lstStyle/>
          <a:p>
            <a:fld id="{8C3DAE5C-30FA-4AF8-A827-2CB72F5A9E75}" type="slidenum">
              <a:rPr lang="de-DE" smtClean="0"/>
              <a:t>11</a:t>
            </a:fld>
            <a:endParaRPr lang="de-DE"/>
          </a:p>
        </p:txBody>
      </p:sp>
    </p:spTree>
    <p:extLst>
      <p:ext uri="{BB962C8B-B14F-4D97-AF65-F5344CB8AC3E}">
        <p14:creationId xmlns:p14="http://schemas.microsoft.com/office/powerpoint/2010/main" val="37782960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357B04-C814-44A9-41C6-6AA9CF2A0623}"/>
              </a:ext>
            </a:extLst>
          </p:cNvPr>
          <p:cNvSpPr>
            <a:spLocks noGrp="1"/>
          </p:cNvSpPr>
          <p:nvPr>
            <p:ph type="title"/>
          </p:nvPr>
        </p:nvSpPr>
        <p:spPr>
          <a:xfrm>
            <a:off x="1097280" y="5074920"/>
            <a:ext cx="10113645" cy="822960"/>
          </a:xfrm>
        </p:spPr>
        <p:txBody>
          <a:bodyPr anchor="b">
            <a:normAutofit/>
          </a:bodyPr>
          <a:lstStyle/>
          <a:p>
            <a:pPr algn="ctr"/>
            <a:r>
              <a:rPr lang="de-DE" dirty="0">
                <a:latin typeface="Aptos" panose="020B0004020202020204" pitchFamily="34" charset="0"/>
              </a:rPr>
              <a:t>Bilal? Wer ist Bilal?</a:t>
            </a:r>
          </a:p>
        </p:txBody>
      </p:sp>
      <p:pic>
        <p:nvPicPr>
          <p:cNvPr id="7" name="Bildplatzhalter 6">
            <a:extLst>
              <a:ext uri="{FF2B5EF4-FFF2-40B4-BE49-F238E27FC236}">
                <a16:creationId xmlns:a16="http://schemas.microsoft.com/office/drawing/2014/main" id="{9E7D263C-26D4-F497-293F-3B7097DEEBB0}"/>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t="35991" b="35991"/>
          <a:stretch>
            <a:fillRect/>
          </a:stretch>
        </p:blipFill>
        <p:spPr>
          <a:xfrm>
            <a:off x="15" y="10"/>
            <a:ext cx="12191985" cy="4915066"/>
          </a:xfrm>
          <a:prstGeom prst="rect">
            <a:avLst/>
          </a:prstGeom>
          <a:noFill/>
        </p:spPr>
      </p:pic>
      <p:sp>
        <p:nvSpPr>
          <p:cNvPr id="5" name="Foliennummernplatzhalter 4">
            <a:extLst>
              <a:ext uri="{FF2B5EF4-FFF2-40B4-BE49-F238E27FC236}">
                <a16:creationId xmlns:a16="http://schemas.microsoft.com/office/drawing/2014/main" id="{255D8622-DA21-9E03-108C-078C23A55988}"/>
              </a:ext>
            </a:extLst>
          </p:cNvPr>
          <p:cNvSpPr>
            <a:spLocks noGrp="1"/>
          </p:cNvSpPr>
          <p:nvPr>
            <p:ph type="sldNum" sz="quarter" idx="12"/>
          </p:nvPr>
        </p:nvSpPr>
        <p:spPr>
          <a:xfrm>
            <a:off x="9900458" y="6459785"/>
            <a:ext cx="1312025" cy="365125"/>
          </a:xfrm>
        </p:spPr>
        <p:txBody>
          <a:bodyPr anchor="ctr">
            <a:normAutofit/>
          </a:bodyPr>
          <a:lstStyle/>
          <a:p>
            <a:pPr>
              <a:spcAft>
                <a:spcPts val="600"/>
              </a:spcAft>
            </a:pPr>
            <a:fld id="{8C3DAE5C-30FA-4AF8-A827-2CB72F5A9E75}" type="slidenum">
              <a:rPr lang="de-DE" smtClean="0"/>
              <a:pPr>
                <a:spcAft>
                  <a:spcPts val="600"/>
                </a:spcAft>
              </a:pPr>
              <a:t>12</a:t>
            </a:fld>
            <a:endParaRPr lang="de-DE"/>
          </a:p>
        </p:txBody>
      </p:sp>
    </p:spTree>
    <p:extLst>
      <p:ext uri="{BB962C8B-B14F-4D97-AF65-F5344CB8AC3E}">
        <p14:creationId xmlns:p14="http://schemas.microsoft.com/office/powerpoint/2010/main" val="2844324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7D1A2-ADB6-AAB5-7F1E-236C68BD0D00}"/>
            </a:ext>
          </a:extLst>
        </p:cNvPr>
        <p:cNvGrpSpPr/>
        <p:nvPr/>
      </p:nvGrpSpPr>
      <p:grpSpPr>
        <a:xfrm>
          <a:off x="0" y="0"/>
          <a:ext cx="0" cy="0"/>
          <a:chOff x="0" y="0"/>
          <a:chExt cx="0" cy="0"/>
        </a:xfrm>
      </p:grpSpPr>
      <p:pic>
        <p:nvPicPr>
          <p:cNvPr id="11" name="Bildplatzhalter 7" descr="Ein Bild, das Text, Schrift, Flashspeicher enthält.&#10;&#10;KI-generierte Inhalte können fehlerhaft sein.">
            <a:extLst>
              <a:ext uri="{FF2B5EF4-FFF2-40B4-BE49-F238E27FC236}">
                <a16:creationId xmlns:a16="http://schemas.microsoft.com/office/drawing/2014/main" id="{E3CF3D7F-8014-4849-1D5C-CE3BFC8ACF90}"/>
              </a:ext>
            </a:extLst>
          </p:cNvPr>
          <p:cNvPicPr>
            <a:picLocks noChangeAspect="1"/>
          </p:cNvPicPr>
          <p:nvPr/>
        </p:nvPicPr>
        <p:blipFill>
          <a:blip r:embed="rId3">
            <a:extLst>
              <a:ext uri="{28A0092B-C50C-407E-A947-70E740481C1C}">
                <a14:useLocalDpi xmlns:a14="http://schemas.microsoft.com/office/drawing/2010/main" val="0"/>
              </a:ext>
            </a:extLst>
          </a:blip>
          <a:srcRect l="13522" t="11442" r="8605" b="17272"/>
          <a:stretch>
            <a:fillRect/>
          </a:stretch>
        </p:blipFill>
        <p:spPr>
          <a:xfrm>
            <a:off x="0" y="-5272"/>
            <a:ext cx="12192000" cy="6278356"/>
          </a:xfrm>
          <a:prstGeom prst="rect">
            <a:avLst/>
          </a:prstGeom>
        </p:spPr>
      </p:pic>
      <p:sp>
        <p:nvSpPr>
          <p:cNvPr id="7" name="Foliennummernplatzhalter 6">
            <a:extLst>
              <a:ext uri="{FF2B5EF4-FFF2-40B4-BE49-F238E27FC236}">
                <a16:creationId xmlns:a16="http://schemas.microsoft.com/office/drawing/2014/main" id="{592A41A7-1B0D-A9B1-A163-2C22CDD02559}"/>
              </a:ext>
            </a:extLst>
          </p:cNvPr>
          <p:cNvSpPr>
            <a:spLocks noGrp="1"/>
          </p:cNvSpPr>
          <p:nvPr>
            <p:ph type="sldNum" sz="quarter" idx="12"/>
          </p:nvPr>
        </p:nvSpPr>
        <p:spPr/>
        <p:txBody>
          <a:bodyPr/>
          <a:lstStyle/>
          <a:p>
            <a:fld id="{8C3DAE5C-30FA-4AF8-A827-2CB72F5A9E75}" type="slidenum">
              <a:rPr lang="de-DE" smtClean="0"/>
              <a:t>13</a:t>
            </a:fld>
            <a:endParaRPr lang="de-DE"/>
          </a:p>
        </p:txBody>
      </p:sp>
      <p:sp>
        <p:nvSpPr>
          <p:cNvPr id="9" name="Rechteck: abgerundete Ecken 8">
            <a:extLst>
              <a:ext uri="{FF2B5EF4-FFF2-40B4-BE49-F238E27FC236}">
                <a16:creationId xmlns:a16="http://schemas.microsoft.com/office/drawing/2014/main" id="{AC63D39D-75AF-CEED-22E3-D6AA373B3CDC}"/>
              </a:ext>
            </a:extLst>
          </p:cNvPr>
          <p:cNvSpPr/>
          <p:nvPr/>
        </p:nvSpPr>
        <p:spPr>
          <a:xfrm>
            <a:off x="188686" y="5311140"/>
            <a:ext cx="11742057" cy="1394532"/>
          </a:xfrm>
          <a:prstGeom prst="round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extfeld 9">
            <a:extLst>
              <a:ext uri="{FF2B5EF4-FFF2-40B4-BE49-F238E27FC236}">
                <a16:creationId xmlns:a16="http://schemas.microsoft.com/office/drawing/2014/main" id="{E553AE9A-AE1D-37B8-21F9-80BDD749B96E}"/>
              </a:ext>
            </a:extLst>
          </p:cNvPr>
          <p:cNvSpPr txBox="1"/>
          <p:nvPr/>
        </p:nvSpPr>
        <p:spPr>
          <a:xfrm>
            <a:off x="341091" y="5410446"/>
            <a:ext cx="11509818" cy="1295226"/>
          </a:xfrm>
          <a:prstGeom prst="rect">
            <a:avLst/>
          </a:prstGeom>
          <a:noFill/>
        </p:spPr>
        <p:txBody>
          <a:bodyPr wrap="square" rtlCol="0">
            <a:spAutoFit/>
          </a:bodyPr>
          <a:lstStyle/>
          <a:p>
            <a:pPr>
              <a:spcAft>
                <a:spcPts val="500"/>
              </a:spcAft>
            </a:pPr>
            <a:r>
              <a:rPr lang="de-DE" sz="2000" b="1" dirty="0">
                <a:latin typeface="Aptos" panose="020B0004020202020204" pitchFamily="34" charset="0"/>
              </a:rPr>
              <a:t>Aufgabe</a:t>
            </a:r>
          </a:p>
          <a:p>
            <a:r>
              <a:rPr lang="de-DE" dirty="0">
                <a:latin typeface="Aptos" panose="020B0004020202020204" pitchFamily="34" charset="0"/>
              </a:rPr>
              <a:t>Spielt zu zweit weiter und versucht im ersten Schritt, Freunde von Finn zu finden. Vielleicht wissen diese, was mit ihm passiert ist und was es mit Bilal auf sich hat. Tragt weiterhin auf dem Protokollbogen ein, was ihr herausfindet (Akt 2).</a:t>
            </a:r>
          </a:p>
        </p:txBody>
      </p:sp>
      <p:pic>
        <p:nvPicPr>
          <p:cNvPr id="3" name="Grafik 2">
            <a:extLst>
              <a:ext uri="{FF2B5EF4-FFF2-40B4-BE49-F238E27FC236}">
                <a16:creationId xmlns:a16="http://schemas.microsoft.com/office/drawing/2014/main" id="{328922B1-4E2B-001F-1C82-0F84E302B39E}"/>
              </a:ext>
            </a:extLst>
          </p:cNvPr>
          <p:cNvPicPr>
            <a:picLocks noChangeAspect="1"/>
          </p:cNvPicPr>
          <p:nvPr/>
        </p:nvPicPr>
        <p:blipFill>
          <a:blip r:embed="rId4"/>
          <a:stretch>
            <a:fillRect/>
          </a:stretch>
        </p:blipFill>
        <p:spPr>
          <a:xfrm>
            <a:off x="7819649" y="345507"/>
            <a:ext cx="3844162" cy="531615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627711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2F80A-CA52-55FB-BA31-3BE4F603BB9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8FD354E-094E-18CA-261F-A238E8BF5BBF}"/>
              </a:ext>
            </a:extLst>
          </p:cNvPr>
          <p:cNvSpPr>
            <a:spLocks noGrp="1"/>
          </p:cNvSpPr>
          <p:nvPr>
            <p:ph type="title"/>
          </p:nvPr>
        </p:nvSpPr>
        <p:spPr>
          <a:xfrm>
            <a:off x="1097280" y="5074920"/>
            <a:ext cx="10113645" cy="822960"/>
          </a:xfrm>
        </p:spPr>
        <p:txBody>
          <a:bodyPr anchor="b">
            <a:normAutofit/>
          </a:bodyPr>
          <a:lstStyle/>
          <a:p>
            <a:pPr algn="ctr"/>
            <a:r>
              <a:rPr lang="de-DE" dirty="0">
                <a:latin typeface="Aptos" panose="020B0004020202020204" pitchFamily="34" charset="0"/>
              </a:rPr>
              <a:t>Bilal? Wer ist Bilal?</a:t>
            </a:r>
          </a:p>
        </p:txBody>
      </p:sp>
      <p:pic>
        <p:nvPicPr>
          <p:cNvPr id="7" name="Bildplatzhalter 6">
            <a:extLst>
              <a:ext uri="{FF2B5EF4-FFF2-40B4-BE49-F238E27FC236}">
                <a16:creationId xmlns:a16="http://schemas.microsoft.com/office/drawing/2014/main" id="{E8886720-4713-5073-C044-39BB2B234407}"/>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t="35991" b="35991"/>
          <a:stretch>
            <a:fillRect/>
          </a:stretch>
        </p:blipFill>
        <p:spPr>
          <a:xfrm>
            <a:off x="15" y="10"/>
            <a:ext cx="12191985" cy="4915066"/>
          </a:xfrm>
          <a:prstGeom prst="rect">
            <a:avLst/>
          </a:prstGeom>
          <a:noFill/>
        </p:spPr>
      </p:pic>
      <p:sp>
        <p:nvSpPr>
          <p:cNvPr id="5" name="Foliennummernplatzhalter 4">
            <a:extLst>
              <a:ext uri="{FF2B5EF4-FFF2-40B4-BE49-F238E27FC236}">
                <a16:creationId xmlns:a16="http://schemas.microsoft.com/office/drawing/2014/main" id="{D3147EE4-7B20-D714-4EFE-C0570B8A3B76}"/>
              </a:ext>
            </a:extLst>
          </p:cNvPr>
          <p:cNvSpPr>
            <a:spLocks noGrp="1"/>
          </p:cNvSpPr>
          <p:nvPr>
            <p:ph type="sldNum" sz="quarter" idx="12"/>
          </p:nvPr>
        </p:nvSpPr>
        <p:spPr>
          <a:xfrm>
            <a:off x="9900458" y="6459785"/>
            <a:ext cx="1312025" cy="365125"/>
          </a:xfrm>
        </p:spPr>
        <p:txBody>
          <a:bodyPr anchor="ctr">
            <a:normAutofit/>
          </a:bodyPr>
          <a:lstStyle/>
          <a:p>
            <a:pPr>
              <a:spcAft>
                <a:spcPts val="600"/>
              </a:spcAft>
            </a:pPr>
            <a:fld id="{8C3DAE5C-30FA-4AF8-A827-2CB72F5A9E75}" type="slidenum">
              <a:rPr lang="de-DE" smtClean="0"/>
              <a:pPr>
                <a:spcAft>
                  <a:spcPts val="600"/>
                </a:spcAft>
              </a:pPr>
              <a:t>14</a:t>
            </a:fld>
            <a:endParaRPr lang="de-DE"/>
          </a:p>
        </p:txBody>
      </p:sp>
      <p:pic>
        <p:nvPicPr>
          <p:cNvPr id="4" name="Grafik 3">
            <a:extLst>
              <a:ext uri="{FF2B5EF4-FFF2-40B4-BE49-F238E27FC236}">
                <a16:creationId xmlns:a16="http://schemas.microsoft.com/office/drawing/2014/main" id="{51082538-A59D-ECFE-A865-1D2064F5E0F2}"/>
              </a:ext>
            </a:extLst>
          </p:cNvPr>
          <p:cNvPicPr>
            <a:picLocks noChangeAspect="1"/>
          </p:cNvPicPr>
          <p:nvPr/>
        </p:nvPicPr>
        <p:blipFill rotWithShape="1">
          <a:blip r:embed="rId4">
            <a:extLst>
              <a:ext uri="{28A0092B-C50C-407E-A947-70E740481C1C}">
                <a14:useLocalDpi xmlns:a14="http://schemas.microsoft.com/office/drawing/2010/main" val="0"/>
              </a:ext>
            </a:extLst>
          </a:blip>
          <a:srcRect l="51839" t="48334" r="9308" b="24666"/>
          <a:stretch>
            <a:fillRect/>
          </a:stretch>
        </p:blipFill>
        <p:spPr>
          <a:xfrm>
            <a:off x="8992045" y="3634920"/>
            <a:ext cx="2880000" cy="2880000"/>
          </a:xfrm>
          <a:prstGeom prst="rect">
            <a:avLst/>
          </a:prstGeom>
          <a:ln>
            <a:noFill/>
          </a:ln>
          <a:effectLst>
            <a:outerShdw blurRad="292100" dist="139700" dir="2700000" algn="tl" rotWithShape="0">
              <a:srgbClr val="333333">
                <a:alpha val="65000"/>
              </a:srgbClr>
            </a:outerShdw>
          </a:effectLst>
        </p:spPr>
      </p:pic>
      <p:pic>
        <p:nvPicPr>
          <p:cNvPr id="10" name="Grafik 9">
            <a:extLst>
              <a:ext uri="{FF2B5EF4-FFF2-40B4-BE49-F238E27FC236}">
                <a16:creationId xmlns:a16="http://schemas.microsoft.com/office/drawing/2014/main" id="{CAA43F73-3037-16BA-4D34-E3891222A3CA}"/>
              </a:ext>
            </a:extLst>
          </p:cNvPr>
          <p:cNvPicPr>
            <a:picLocks noChangeAspect="1"/>
          </p:cNvPicPr>
          <p:nvPr/>
        </p:nvPicPr>
        <p:blipFill rotWithShape="1">
          <a:blip r:embed="rId5">
            <a:extLst>
              <a:ext uri="{28A0092B-C50C-407E-A947-70E740481C1C}">
                <a14:useLocalDpi xmlns:a14="http://schemas.microsoft.com/office/drawing/2010/main" val="0"/>
              </a:ext>
            </a:extLst>
          </a:blip>
          <a:srcRect l="11305" t="28331" r="14663" b="20222"/>
          <a:stretch>
            <a:fillRect/>
          </a:stretch>
        </p:blipFill>
        <p:spPr>
          <a:xfrm>
            <a:off x="319957" y="3579785"/>
            <a:ext cx="2880000" cy="288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36462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35D4FF-BA7B-50B5-D797-13352B5F1AB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C1E0C8E-D080-CC04-D7C8-1A4DD7407CC7}"/>
              </a:ext>
            </a:extLst>
          </p:cNvPr>
          <p:cNvSpPr>
            <a:spLocks noGrp="1"/>
          </p:cNvSpPr>
          <p:nvPr>
            <p:ph type="title"/>
          </p:nvPr>
        </p:nvSpPr>
        <p:spPr/>
        <p:txBody>
          <a:bodyPr/>
          <a:lstStyle/>
          <a:p>
            <a:r>
              <a:rPr lang="de-DE" dirty="0">
                <a:latin typeface="Aptos" panose="020B0004020202020204" pitchFamily="34" charset="0"/>
              </a:rPr>
              <a:t>Radikalisierungsanzeichen</a:t>
            </a:r>
          </a:p>
        </p:txBody>
      </p:sp>
      <p:sp>
        <p:nvSpPr>
          <p:cNvPr id="3" name="Textplatzhalter 2">
            <a:extLst>
              <a:ext uri="{FF2B5EF4-FFF2-40B4-BE49-F238E27FC236}">
                <a16:creationId xmlns:a16="http://schemas.microsoft.com/office/drawing/2014/main" id="{D54B7E37-4BDC-8C32-99B5-755196A955C2}"/>
              </a:ext>
            </a:extLst>
          </p:cNvPr>
          <p:cNvSpPr>
            <a:spLocks noGrp="1"/>
          </p:cNvSpPr>
          <p:nvPr>
            <p:ph type="body" idx="1"/>
          </p:nvPr>
        </p:nvSpPr>
        <p:spPr/>
        <p:txBody>
          <a:bodyPr/>
          <a:lstStyle/>
          <a:p>
            <a:r>
              <a:rPr lang="de-DE" dirty="0">
                <a:latin typeface="Aptos" panose="020B0004020202020204" pitchFamily="34" charset="0"/>
              </a:rPr>
              <a:t>Anzeichen für Radikalisierung</a:t>
            </a:r>
          </a:p>
        </p:txBody>
      </p:sp>
      <p:sp>
        <p:nvSpPr>
          <p:cNvPr id="4" name="Inhaltsplatzhalter 3">
            <a:extLst>
              <a:ext uri="{FF2B5EF4-FFF2-40B4-BE49-F238E27FC236}">
                <a16:creationId xmlns:a16="http://schemas.microsoft.com/office/drawing/2014/main" id="{F145B427-E0EA-AC7A-991A-8B0CD12F138E}"/>
              </a:ext>
            </a:extLst>
          </p:cNvPr>
          <p:cNvSpPr>
            <a:spLocks noGrp="1"/>
          </p:cNvSpPr>
          <p:nvPr>
            <p:ph sz="half" idx="2"/>
          </p:nvPr>
        </p:nvSpPr>
        <p:spPr/>
        <p:txBody>
          <a:bodyPr/>
          <a:lstStyle/>
          <a:p>
            <a:endParaRPr lang="de-DE">
              <a:latin typeface="Aptos" panose="020B0004020202020204" pitchFamily="34" charset="0"/>
            </a:endParaRPr>
          </a:p>
        </p:txBody>
      </p:sp>
      <p:sp>
        <p:nvSpPr>
          <p:cNvPr id="5" name="Textplatzhalter 4">
            <a:extLst>
              <a:ext uri="{FF2B5EF4-FFF2-40B4-BE49-F238E27FC236}">
                <a16:creationId xmlns:a16="http://schemas.microsoft.com/office/drawing/2014/main" id="{BAC03F74-7FB2-DF8B-5A72-0BB8430F31C1}"/>
              </a:ext>
            </a:extLst>
          </p:cNvPr>
          <p:cNvSpPr>
            <a:spLocks noGrp="1"/>
          </p:cNvSpPr>
          <p:nvPr>
            <p:ph type="body" sz="quarter" idx="3"/>
          </p:nvPr>
        </p:nvSpPr>
        <p:spPr/>
        <p:txBody>
          <a:bodyPr/>
          <a:lstStyle/>
          <a:p>
            <a:r>
              <a:rPr lang="de-DE" dirty="0">
                <a:latin typeface="Aptos" panose="020B0004020202020204" pitchFamily="34" charset="0"/>
              </a:rPr>
              <a:t>Wo findet man diese im Spiel</a:t>
            </a:r>
          </a:p>
        </p:txBody>
      </p:sp>
      <p:sp>
        <p:nvSpPr>
          <p:cNvPr id="6" name="Inhaltsplatzhalter 5">
            <a:extLst>
              <a:ext uri="{FF2B5EF4-FFF2-40B4-BE49-F238E27FC236}">
                <a16:creationId xmlns:a16="http://schemas.microsoft.com/office/drawing/2014/main" id="{28FFC2E0-B521-9338-AD61-250E77BC9069}"/>
              </a:ext>
            </a:extLst>
          </p:cNvPr>
          <p:cNvSpPr>
            <a:spLocks noGrp="1"/>
          </p:cNvSpPr>
          <p:nvPr>
            <p:ph sz="quarter" idx="4"/>
          </p:nvPr>
        </p:nvSpPr>
        <p:spPr/>
        <p:txBody>
          <a:bodyPr/>
          <a:lstStyle/>
          <a:p>
            <a:endParaRPr lang="de-DE">
              <a:latin typeface="Aptos" panose="020B0004020202020204" pitchFamily="34" charset="0"/>
            </a:endParaRPr>
          </a:p>
        </p:txBody>
      </p:sp>
      <p:sp>
        <p:nvSpPr>
          <p:cNvPr id="7" name="Foliennummernplatzhalter 6">
            <a:extLst>
              <a:ext uri="{FF2B5EF4-FFF2-40B4-BE49-F238E27FC236}">
                <a16:creationId xmlns:a16="http://schemas.microsoft.com/office/drawing/2014/main" id="{91A9BBA9-6C2E-F5C3-F81A-3843C4F51D1F}"/>
              </a:ext>
            </a:extLst>
          </p:cNvPr>
          <p:cNvSpPr>
            <a:spLocks noGrp="1"/>
          </p:cNvSpPr>
          <p:nvPr>
            <p:ph type="sldNum" sz="quarter" idx="12"/>
          </p:nvPr>
        </p:nvSpPr>
        <p:spPr/>
        <p:txBody>
          <a:bodyPr/>
          <a:lstStyle/>
          <a:p>
            <a:fld id="{8C3DAE5C-30FA-4AF8-A827-2CB72F5A9E75}" type="slidenum">
              <a:rPr lang="de-DE" smtClean="0"/>
              <a:t>15</a:t>
            </a:fld>
            <a:endParaRPr lang="de-DE"/>
          </a:p>
        </p:txBody>
      </p:sp>
      <p:pic>
        <p:nvPicPr>
          <p:cNvPr id="8" name="Grafik 7">
            <a:extLst>
              <a:ext uri="{FF2B5EF4-FFF2-40B4-BE49-F238E27FC236}">
                <a16:creationId xmlns:a16="http://schemas.microsoft.com/office/drawing/2014/main" id="{810D0C47-B03A-1410-5D2E-C2DCCB7E549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255680" y="746593"/>
            <a:ext cx="900000" cy="900000"/>
          </a:xfrm>
          <a:prstGeom prst="rect">
            <a:avLst/>
          </a:prstGeom>
        </p:spPr>
      </p:pic>
    </p:spTree>
    <p:extLst>
      <p:ext uri="{BB962C8B-B14F-4D97-AF65-F5344CB8AC3E}">
        <p14:creationId xmlns:p14="http://schemas.microsoft.com/office/powerpoint/2010/main" val="9897896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FA0A7B-65F8-0357-6973-297791BA38B2}"/>
              </a:ext>
            </a:extLst>
          </p:cNvPr>
          <p:cNvSpPr>
            <a:spLocks noGrp="1"/>
          </p:cNvSpPr>
          <p:nvPr>
            <p:ph type="title"/>
          </p:nvPr>
        </p:nvSpPr>
        <p:spPr/>
        <p:txBody>
          <a:bodyPr/>
          <a:lstStyle/>
          <a:p>
            <a:r>
              <a:rPr lang="de-DE" dirty="0"/>
              <a:t>Das Präventionsprogramm Wegweiser</a:t>
            </a:r>
          </a:p>
        </p:txBody>
      </p:sp>
      <p:sp>
        <p:nvSpPr>
          <p:cNvPr id="4" name="Foliennummernplatzhalter 3">
            <a:extLst>
              <a:ext uri="{FF2B5EF4-FFF2-40B4-BE49-F238E27FC236}">
                <a16:creationId xmlns:a16="http://schemas.microsoft.com/office/drawing/2014/main" id="{2669472B-2AF6-5167-6C49-1A1D3C5E78FB}"/>
              </a:ext>
            </a:extLst>
          </p:cNvPr>
          <p:cNvSpPr>
            <a:spLocks noGrp="1"/>
          </p:cNvSpPr>
          <p:nvPr>
            <p:ph type="sldNum" sz="quarter" idx="12"/>
          </p:nvPr>
        </p:nvSpPr>
        <p:spPr/>
        <p:txBody>
          <a:bodyPr/>
          <a:lstStyle/>
          <a:p>
            <a:fld id="{8C3DAE5C-30FA-4AF8-A827-2CB72F5A9E75}" type="slidenum">
              <a:rPr lang="de-DE" smtClean="0">
                <a:latin typeface="Aptos" panose="020B0004020202020204" pitchFamily="34" charset="0"/>
              </a:rPr>
              <a:t>16</a:t>
            </a:fld>
            <a:endParaRPr lang="de-DE">
              <a:latin typeface="Aptos" panose="020B0004020202020204" pitchFamily="34" charset="0"/>
            </a:endParaRPr>
          </a:p>
        </p:txBody>
      </p:sp>
      <p:pic>
        <p:nvPicPr>
          <p:cNvPr id="8" name="Grafik 7">
            <a:extLst>
              <a:ext uri="{FF2B5EF4-FFF2-40B4-BE49-F238E27FC236}">
                <a16:creationId xmlns:a16="http://schemas.microsoft.com/office/drawing/2014/main" id="{6E009E7F-F065-74ED-5B0F-9F639C410400}"/>
              </a:ext>
            </a:extLst>
          </p:cNvPr>
          <p:cNvPicPr>
            <a:picLocks noChangeAspect="1"/>
          </p:cNvPicPr>
          <p:nvPr/>
        </p:nvPicPr>
        <p:blipFill>
          <a:blip r:embed="rId3"/>
          <a:stretch>
            <a:fillRect/>
          </a:stretch>
        </p:blipFill>
        <p:spPr>
          <a:xfrm>
            <a:off x="1196340" y="1985745"/>
            <a:ext cx="7139940" cy="4034939"/>
          </a:xfrm>
          <a:prstGeom prst="rect">
            <a:avLst/>
          </a:prstGeom>
          <a:ln>
            <a:noFill/>
          </a:ln>
          <a:effectLst>
            <a:outerShdw blurRad="292100" dist="139700" dir="2700000" algn="tl" rotWithShape="0">
              <a:srgbClr val="333333">
                <a:alpha val="65000"/>
              </a:srgbClr>
            </a:outerShdw>
          </a:effectLst>
        </p:spPr>
      </p:pic>
      <p:pic>
        <p:nvPicPr>
          <p:cNvPr id="6" name="Inhaltsplatzhalter 5">
            <a:extLst>
              <a:ext uri="{FF2B5EF4-FFF2-40B4-BE49-F238E27FC236}">
                <a16:creationId xmlns:a16="http://schemas.microsoft.com/office/drawing/2014/main" id="{943958F6-7098-71D2-B810-634CAAC4C0ED}"/>
              </a:ext>
            </a:extLst>
          </p:cNvPr>
          <p:cNvPicPr>
            <a:picLocks noGrp="1" noChangeAspect="1"/>
          </p:cNvPicPr>
          <p:nvPr>
            <p:ph idx="1"/>
          </p:nvPr>
        </p:nvPicPr>
        <p:blipFill>
          <a:blip r:embed="rId4">
            <a:extLst>
              <a:ext uri="{28A0092B-C50C-407E-A947-70E740481C1C}">
                <a14:useLocalDpi xmlns:a14="http://schemas.microsoft.com/office/drawing/2010/main" val="0"/>
              </a:ext>
            </a:extLst>
          </a:blip>
          <a:srcRect l="9669" t="2028" r="10191" b="42281"/>
          <a:stretch>
            <a:fillRect/>
          </a:stretch>
        </p:blipFill>
        <p:spPr>
          <a:xfrm>
            <a:off x="167639" y="3008912"/>
            <a:ext cx="2240281" cy="2240280"/>
          </a:xfrm>
          <a:prstGeom prst="rect">
            <a:avLst/>
          </a:prstGeom>
          <a:ln>
            <a:noFill/>
          </a:ln>
          <a:effectLst>
            <a:outerShdw blurRad="292100" dist="139700" dir="2700000" algn="tl" rotWithShape="0">
              <a:srgbClr val="333333">
                <a:alpha val="65000"/>
              </a:srgbClr>
            </a:outerShdw>
          </a:effectLst>
        </p:spPr>
      </p:pic>
      <p:pic>
        <p:nvPicPr>
          <p:cNvPr id="9" name="Grafik 8" descr="Lupe mit einfarbiger Füllung">
            <a:extLst>
              <a:ext uri="{FF2B5EF4-FFF2-40B4-BE49-F238E27FC236}">
                <a16:creationId xmlns:a16="http://schemas.microsoft.com/office/drawing/2014/main" id="{7C9B4616-B793-CDC8-78F3-92E361461CB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0255680" y="746593"/>
            <a:ext cx="900000" cy="900000"/>
          </a:xfrm>
          <a:prstGeom prst="rect">
            <a:avLst/>
          </a:prstGeom>
        </p:spPr>
      </p:pic>
      <p:sp>
        <p:nvSpPr>
          <p:cNvPr id="10" name="Textfeld 9">
            <a:extLst>
              <a:ext uri="{FF2B5EF4-FFF2-40B4-BE49-F238E27FC236}">
                <a16:creationId xmlns:a16="http://schemas.microsoft.com/office/drawing/2014/main" id="{FCD97143-99FD-8C88-34AE-543357CDE99E}"/>
              </a:ext>
            </a:extLst>
          </p:cNvPr>
          <p:cNvSpPr txBox="1"/>
          <p:nvPr/>
        </p:nvSpPr>
        <p:spPr>
          <a:xfrm>
            <a:off x="8450580" y="1985745"/>
            <a:ext cx="2705100" cy="1477328"/>
          </a:xfrm>
          <a:prstGeom prst="rect">
            <a:avLst/>
          </a:prstGeom>
          <a:noFill/>
        </p:spPr>
        <p:txBody>
          <a:bodyPr wrap="square" rtlCol="0">
            <a:spAutoFit/>
          </a:bodyPr>
          <a:lstStyle/>
          <a:p>
            <a:pPr algn="ctr"/>
            <a:r>
              <a:rPr lang="de-DE" dirty="0">
                <a:latin typeface="Aptos" panose="020B0004020202020204" pitchFamily="34" charset="0"/>
              </a:rPr>
              <a:t>Der Wegweiser NRW – im Spiel und der echten Welt</a:t>
            </a:r>
          </a:p>
          <a:p>
            <a:pPr algn="ctr"/>
            <a:endParaRPr lang="de-DE" dirty="0">
              <a:latin typeface="Aptos" panose="020B0004020202020204" pitchFamily="34" charset="0"/>
            </a:endParaRPr>
          </a:p>
          <a:p>
            <a:pPr algn="ctr"/>
            <a:r>
              <a:rPr lang="de-DE" dirty="0">
                <a:latin typeface="Aptos" panose="020B0004020202020204" pitchFamily="34" charset="0"/>
              </a:rPr>
              <a:t>Der QR-Code führt euch zur Website.</a:t>
            </a:r>
          </a:p>
        </p:txBody>
      </p:sp>
      <p:pic>
        <p:nvPicPr>
          <p:cNvPr id="12" name="Grafik 11">
            <a:extLst>
              <a:ext uri="{FF2B5EF4-FFF2-40B4-BE49-F238E27FC236}">
                <a16:creationId xmlns:a16="http://schemas.microsoft.com/office/drawing/2014/main" id="{103A33A9-2D83-F3C2-F997-27CC2774D5A7}"/>
              </a:ext>
            </a:extLst>
          </p:cNvPr>
          <p:cNvPicPr>
            <a:picLocks noChangeAspect="1"/>
          </p:cNvPicPr>
          <p:nvPr/>
        </p:nvPicPr>
        <p:blipFill>
          <a:blip r:embed="rId7">
            <a:extLst>
              <a:ext uri="{28A0092B-C50C-407E-A947-70E740481C1C}">
                <a14:useLocalDpi xmlns:a14="http://schemas.microsoft.com/office/drawing/2010/main" val="0"/>
              </a:ext>
            </a:extLst>
          </a:blip>
          <a:srcRect l="316" r="316"/>
          <a:stretch/>
        </p:blipFill>
        <p:spPr>
          <a:xfrm>
            <a:off x="8606790" y="3667307"/>
            <a:ext cx="2392680" cy="2407921"/>
          </a:xfrm>
          <a:prstGeom prst="rect">
            <a:avLst/>
          </a:prstGeom>
        </p:spPr>
      </p:pic>
      <p:sp>
        <p:nvSpPr>
          <p:cNvPr id="13" name="Sprechblase: rechteckig mit abgerundeten Ecken 12">
            <a:extLst>
              <a:ext uri="{FF2B5EF4-FFF2-40B4-BE49-F238E27FC236}">
                <a16:creationId xmlns:a16="http://schemas.microsoft.com/office/drawing/2014/main" id="{438B070F-B4B2-B8E7-81B7-5B494C52F54F}"/>
              </a:ext>
            </a:extLst>
          </p:cNvPr>
          <p:cNvSpPr/>
          <p:nvPr/>
        </p:nvSpPr>
        <p:spPr>
          <a:xfrm>
            <a:off x="5846618" y="1830523"/>
            <a:ext cx="4053840" cy="2720340"/>
          </a:xfrm>
          <a:prstGeom prst="wedgeRoundRectCallout">
            <a:avLst>
              <a:gd name="adj1" fmla="val -61247"/>
              <a:gd name="adj2" fmla="val 23845"/>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lang="de-DE" sz="2000" dirty="0">
                <a:latin typeface="Aptos" panose="020B0004020202020204" pitchFamily="34" charset="0"/>
              </a:rPr>
              <a:t>„Wegweiser ist ein Präventionsprogramm des Landes Nordrhein-Westfalen. Es will den Einstieg junger Menschen in den Islamismus verhindern.“</a:t>
            </a:r>
          </a:p>
          <a:p>
            <a:endParaRPr lang="de-DE" dirty="0">
              <a:latin typeface="Aptos" panose="020B0004020202020204" pitchFamily="34" charset="0"/>
            </a:endParaRPr>
          </a:p>
          <a:p>
            <a:pPr algn="r"/>
            <a:r>
              <a:rPr lang="de-DE" sz="1400" dirty="0">
                <a:latin typeface="Aptos" panose="020B0004020202020204" pitchFamily="34" charset="0"/>
              </a:rPr>
              <a:t>Website des Wegweiser NRW</a:t>
            </a:r>
          </a:p>
        </p:txBody>
      </p:sp>
    </p:spTree>
    <p:extLst>
      <p:ext uri="{BB962C8B-B14F-4D97-AF65-F5344CB8AC3E}">
        <p14:creationId xmlns:p14="http://schemas.microsoft.com/office/powerpoint/2010/main" val="2185184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80484-4B07-EB11-C088-A24771492708}"/>
            </a:ext>
          </a:extLst>
        </p:cNvPr>
        <p:cNvGrpSpPr/>
        <p:nvPr/>
      </p:nvGrpSpPr>
      <p:grpSpPr>
        <a:xfrm>
          <a:off x="0" y="0"/>
          <a:ext cx="0" cy="0"/>
          <a:chOff x="0" y="0"/>
          <a:chExt cx="0" cy="0"/>
        </a:xfrm>
      </p:grpSpPr>
      <p:pic>
        <p:nvPicPr>
          <p:cNvPr id="11" name="Bildplatzhalter 7" descr="Ein Bild, das Text, Schrift, Flashspeicher enthält.&#10;&#10;KI-generierte Inhalte können fehlerhaft sein.">
            <a:extLst>
              <a:ext uri="{FF2B5EF4-FFF2-40B4-BE49-F238E27FC236}">
                <a16:creationId xmlns:a16="http://schemas.microsoft.com/office/drawing/2014/main" id="{5BC4D16A-566F-09A5-125B-256D69A1D6A6}"/>
              </a:ext>
            </a:extLst>
          </p:cNvPr>
          <p:cNvPicPr>
            <a:picLocks noChangeAspect="1"/>
          </p:cNvPicPr>
          <p:nvPr/>
        </p:nvPicPr>
        <p:blipFill>
          <a:blip r:embed="rId3">
            <a:extLst>
              <a:ext uri="{28A0092B-C50C-407E-A947-70E740481C1C}">
                <a14:useLocalDpi xmlns:a14="http://schemas.microsoft.com/office/drawing/2010/main" val="0"/>
              </a:ext>
            </a:extLst>
          </a:blip>
          <a:srcRect l="13522" t="11442" r="8605" b="17272"/>
          <a:stretch>
            <a:fillRect/>
          </a:stretch>
        </p:blipFill>
        <p:spPr>
          <a:xfrm>
            <a:off x="0" y="-5272"/>
            <a:ext cx="12192000" cy="6278356"/>
          </a:xfrm>
          <a:prstGeom prst="rect">
            <a:avLst/>
          </a:prstGeom>
        </p:spPr>
      </p:pic>
      <p:sp>
        <p:nvSpPr>
          <p:cNvPr id="7" name="Foliennummernplatzhalter 6">
            <a:extLst>
              <a:ext uri="{FF2B5EF4-FFF2-40B4-BE49-F238E27FC236}">
                <a16:creationId xmlns:a16="http://schemas.microsoft.com/office/drawing/2014/main" id="{340A887E-440F-79B0-155A-93EA000B98BD}"/>
              </a:ext>
            </a:extLst>
          </p:cNvPr>
          <p:cNvSpPr>
            <a:spLocks noGrp="1"/>
          </p:cNvSpPr>
          <p:nvPr>
            <p:ph type="sldNum" sz="quarter" idx="12"/>
          </p:nvPr>
        </p:nvSpPr>
        <p:spPr/>
        <p:txBody>
          <a:bodyPr/>
          <a:lstStyle/>
          <a:p>
            <a:fld id="{8C3DAE5C-30FA-4AF8-A827-2CB72F5A9E75}" type="slidenum">
              <a:rPr lang="de-DE" smtClean="0"/>
              <a:t>17</a:t>
            </a:fld>
            <a:endParaRPr lang="de-DE"/>
          </a:p>
        </p:txBody>
      </p:sp>
      <p:sp>
        <p:nvSpPr>
          <p:cNvPr id="9" name="Rechteck: abgerundete Ecken 8">
            <a:extLst>
              <a:ext uri="{FF2B5EF4-FFF2-40B4-BE49-F238E27FC236}">
                <a16:creationId xmlns:a16="http://schemas.microsoft.com/office/drawing/2014/main" id="{7B7321F8-E9B5-4CB4-1C8F-E2A3CDE85DBA}"/>
              </a:ext>
            </a:extLst>
          </p:cNvPr>
          <p:cNvSpPr/>
          <p:nvPr/>
        </p:nvSpPr>
        <p:spPr>
          <a:xfrm>
            <a:off x="188686" y="5162550"/>
            <a:ext cx="11742057" cy="1514021"/>
          </a:xfrm>
          <a:prstGeom prst="round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extfeld 9">
            <a:extLst>
              <a:ext uri="{FF2B5EF4-FFF2-40B4-BE49-F238E27FC236}">
                <a16:creationId xmlns:a16="http://schemas.microsoft.com/office/drawing/2014/main" id="{5E01C0E1-190A-2DE7-FE2E-CBDD2B7AC705}"/>
              </a:ext>
            </a:extLst>
          </p:cNvPr>
          <p:cNvSpPr txBox="1"/>
          <p:nvPr/>
        </p:nvSpPr>
        <p:spPr>
          <a:xfrm>
            <a:off x="341091" y="5309358"/>
            <a:ext cx="11509818" cy="1295226"/>
          </a:xfrm>
          <a:prstGeom prst="rect">
            <a:avLst/>
          </a:prstGeom>
          <a:noFill/>
        </p:spPr>
        <p:txBody>
          <a:bodyPr wrap="square" rtlCol="0">
            <a:spAutoFit/>
          </a:bodyPr>
          <a:lstStyle/>
          <a:p>
            <a:pPr>
              <a:spcAft>
                <a:spcPts val="500"/>
              </a:spcAft>
            </a:pPr>
            <a:r>
              <a:rPr lang="de-DE" sz="2000" b="1" dirty="0">
                <a:latin typeface="Aptos" panose="020B0004020202020204" pitchFamily="34" charset="0"/>
              </a:rPr>
              <a:t>Aufgabe</a:t>
            </a:r>
          </a:p>
          <a:p>
            <a:r>
              <a:rPr lang="de-DE" dirty="0">
                <a:latin typeface="Aptos" panose="020B0004020202020204" pitchFamily="34" charset="0"/>
              </a:rPr>
              <a:t>Schaut euch an, welche Radikalisierungsanzeichen wir bisher herausgearbeitet haben, spielt anschließend bis zum Chat mit Sabriye vom „Wegweiser“. Wie werden die Anzeichen eingeschätzt? Gibt es welche, die noch ergänzt werden sollten? Tragt eure Erkenntnisse weiterhin auf dem Protokollbogen ein (Akt 3).</a:t>
            </a:r>
          </a:p>
        </p:txBody>
      </p:sp>
      <p:pic>
        <p:nvPicPr>
          <p:cNvPr id="2" name="Grafik 1">
            <a:extLst>
              <a:ext uri="{FF2B5EF4-FFF2-40B4-BE49-F238E27FC236}">
                <a16:creationId xmlns:a16="http://schemas.microsoft.com/office/drawing/2014/main" id="{F1E3102C-6CBC-AB16-3088-5EA512B73F8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19649" y="397082"/>
            <a:ext cx="3844162" cy="521300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648033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10526-C22D-C0DE-1F7B-9EA5C81AE6A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49A59EA-C1CD-22C4-0767-5C34500A5860}"/>
              </a:ext>
            </a:extLst>
          </p:cNvPr>
          <p:cNvSpPr>
            <a:spLocks noGrp="1"/>
          </p:cNvSpPr>
          <p:nvPr>
            <p:ph type="title"/>
          </p:nvPr>
        </p:nvSpPr>
        <p:spPr/>
        <p:txBody>
          <a:bodyPr/>
          <a:lstStyle/>
          <a:p>
            <a:r>
              <a:rPr lang="de-DE" dirty="0">
                <a:latin typeface="Aptos" panose="020B0004020202020204" pitchFamily="34" charset="0"/>
              </a:rPr>
              <a:t>Radikalisierungsanzeichen</a:t>
            </a:r>
          </a:p>
        </p:txBody>
      </p:sp>
      <p:sp>
        <p:nvSpPr>
          <p:cNvPr id="3" name="Textplatzhalter 2">
            <a:extLst>
              <a:ext uri="{FF2B5EF4-FFF2-40B4-BE49-F238E27FC236}">
                <a16:creationId xmlns:a16="http://schemas.microsoft.com/office/drawing/2014/main" id="{EDCF6E8D-4D0F-68D3-96E3-8E40230B7E5B}"/>
              </a:ext>
            </a:extLst>
          </p:cNvPr>
          <p:cNvSpPr>
            <a:spLocks noGrp="1"/>
          </p:cNvSpPr>
          <p:nvPr>
            <p:ph type="body" idx="1"/>
          </p:nvPr>
        </p:nvSpPr>
        <p:spPr/>
        <p:txBody>
          <a:bodyPr/>
          <a:lstStyle/>
          <a:p>
            <a:r>
              <a:rPr lang="de-DE" dirty="0">
                <a:latin typeface="Aptos" panose="020B0004020202020204" pitchFamily="34" charset="0"/>
              </a:rPr>
              <a:t>Anzeichen für Radikalisierung</a:t>
            </a:r>
          </a:p>
        </p:txBody>
      </p:sp>
      <p:sp>
        <p:nvSpPr>
          <p:cNvPr id="4" name="Inhaltsplatzhalter 3">
            <a:extLst>
              <a:ext uri="{FF2B5EF4-FFF2-40B4-BE49-F238E27FC236}">
                <a16:creationId xmlns:a16="http://schemas.microsoft.com/office/drawing/2014/main" id="{89304BA4-6C3F-6AAE-020B-176222DA0DE7}"/>
              </a:ext>
            </a:extLst>
          </p:cNvPr>
          <p:cNvSpPr>
            <a:spLocks noGrp="1"/>
          </p:cNvSpPr>
          <p:nvPr>
            <p:ph sz="half" idx="2"/>
          </p:nvPr>
        </p:nvSpPr>
        <p:spPr/>
        <p:txBody>
          <a:bodyPr/>
          <a:lstStyle/>
          <a:p>
            <a:endParaRPr lang="de-DE">
              <a:latin typeface="Aptos" panose="020B0004020202020204" pitchFamily="34" charset="0"/>
            </a:endParaRPr>
          </a:p>
        </p:txBody>
      </p:sp>
      <p:sp>
        <p:nvSpPr>
          <p:cNvPr id="5" name="Textplatzhalter 4">
            <a:extLst>
              <a:ext uri="{FF2B5EF4-FFF2-40B4-BE49-F238E27FC236}">
                <a16:creationId xmlns:a16="http://schemas.microsoft.com/office/drawing/2014/main" id="{9DD6B3A5-FB0C-80FB-BA40-3F06DAD90E51}"/>
              </a:ext>
            </a:extLst>
          </p:cNvPr>
          <p:cNvSpPr>
            <a:spLocks noGrp="1"/>
          </p:cNvSpPr>
          <p:nvPr>
            <p:ph type="body" sz="quarter" idx="3"/>
          </p:nvPr>
        </p:nvSpPr>
        <p:spPr/>
        <p:txBody>
          <a:bodyPr/>
          <a:lstStyle/>
          <a:p>
            <a:r>
              <a:rPr lang="de-DE" dirty="0">
                <a:latin typeface="Aptos" panose="020B0004020202020204" pitchFamily="34" charset="0"/>
              </a:rPr>
              <a:t>Wo findet man diese im Spiel</a:t>
            </a:r>
          </a:p>
        </p:txBody>
      </p:sp>
      <p:sp>
        <p:nvSpPr>
          <p:cNvPr id="6" name="Inhaltsplatzhalter 5">
            <a:extLst>
              <a:ext uri="{FF2B5EF4-FFF2-40B4-BE49-F238E27FC236}">
                <a16:creationId xmlns:a16="http://schemas.microsoft.com/office/drawing/2014/main" id="{F5EFEDEF-AD98-24E4-C44A-3F5F93A77C5E}"/>
              </a:ext>
            </a:extLst>
          </p:cNvPr>
          <p:cNvSpPr>
            <a:spLocks noGrp="1"/>
          </p:cNvSpPr>
          <p:nvPr>
            <p:ph sz="quarter" idx="4"/>
          </p:nvPr>
        </p:nvSpPr>
        <p:spPr/>
        <p:txBody>
          <a:bodyPr/>
          <a:lstStyle/>
          <a:p>
            <a:endParaRPr lang="de-DE">
              <a:latin typeface="Aptos" panose="020B0004020202020204" pitchFamily="34" charset="0"/>
            </a:endParaRPr>
          </a:p>
        </p:txBody>
      </p:sp>
      <p:sp>
        <p:nvSpPr>
          <p:cNvPr id="7" name="Foliennummernplatzhalter 6">
            <a:extLst>
              <a:ext uri="{FF2B5EF4-FFF2-40B4-BE49-F238E27FC236}">
                <a16:creationId xmlns:a16="http://schemas.microsoft.com/office/drawing/2014/main" id="{3DB19CA1-3DAA-7B4A-0045-C3B6E7D65A98}"/>
              </a:ext>
            </a:extLst>
          </p:cNvPr>
          <p:cNvSpPr>
            <a:spLocks noGrp="1"/>
          </p:cNvSpPr>
          <p:nvPr>
            <p:ph type="sldNum" sz="quarter" idx="12"/>
          </p:nvPr>
        </p:nvSpPr>
        <p:spPr/>
        <p:txBody>
          <a:bodyPr/>
          <a:lstStyle/>
          <a:p>
            <a:fld id="{8C3DAE5C-30FA-4AF8-A827-2CB72F5A9E75}" type="slidenum">
              <a:rPr lang="de-DE" smtClean="0"/>
              <a:t>18</a:t>
            </a:fld>
            <a:endParaRPr lang="de-DE"/>
          </a:p>
        </p:txBody>
      </p:sp>
      <p:pic>
        <p:nvPicPr>
          <p:cNvPr id="8" name="Grafik 7">
            <a:extLst>
              <a:ext uri="{FF2B5EF4-FFF2-40B4-BE49-F238E27FC236}">
                <a16:creationId xmlns:a16="http://schemas.microsoft.com/office/drawing/2014/main" id="{2BEE6228-D48B-6480-36B7-CBF0BF8AF7A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255680" y="746593"/>
            <a:ext cx="900000" cy="900000"/>
          </a:xfrm>
          <a:prstGeom prst="rect">
            <a:avLst/>
          </a:prstGeom>
        </p:spPr>
      </p:pic>
    </p:spTree>
    <p:extLst>
      <p:ext uri="{BB962C8B-B14F-4D97-AF65-F5344CB8AC3E}">
        <p14:creationId xmlns:p14="http://schemas.microsoft.com/office/powerpoint/2010/main" val="41567864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8364B-384C-C14E-71B4-28FF3723A2D7}"/>
            </a:ext>
          </a:extLst>
        </p:cNvPr>
        <p:cNvGrpSpPr/>
        <p:nvPr/>
      </p:nvGrpSpPr>
      <p:grpSpPr>
        <a:xfrm>
          <a:off x="0" y="0"/>
          <a:ext cx="0" cy="0"/>
          <a:chOff x="0" y="0"/>
          <a:chExt cx="0" cy="0"/>
        </a:xfrm>
      </p:grpSpPr>
      <p:sp>
        <p:nvSpPr>
          <p:cNvPr id="3" name="Untertitel 2">
            <a:extLst>
              <a:ext uri="{FF2B5EF4-FFF2-40B4-BE49-F238E27FC236}">
                <a16:creationId xmlns:a16="http://schemas.microsoft.com/office/drawing/2014/main" id="{724C5929-BDC3-8850-1200-483B57BA0465}"/>
              </a:ext>
            </a:extLst>
          </p:cNvPr>
          <p:cNvSpPr>
            <a:spLocks noGrp="1"/>
          </p:cNvSpPr>
          <p:nvPr>
            <p:ph type="title"/>
          </p:nvPr>
        </p:nvSpPr>
        <p:spPr>
          <a:xfrm>
            <a:off x="1093905" y="5502248"/>
            <a:ext cx="10113645" cy="822960"/>
          </a:xfrm>
        </p:spPr>
        <p:txBody>
          <a:bodyPr anchor="b">
            <a:normAutofit/>
          </a:bodyPr>
          <a:lstStyle/>
          <a:p>
            <a:r>
              <a:rPr lang="de-DE" sz="3100" dirty="0">
                <a:latin typeface="Aptos" panose="020B0004020202020204" pitchFamily="34" charset="0"/>
              </a:rPr>
              <a:t>Unterrichtseinheit zum Spiel</a:t>
            </a:r>
          </a:p>
          <a:p>
            <a:r>
              <a:rPr lang="de-DE" sz="3100" dirty="0">
                <a:latin typeface="Aptos" panose="020B0004020202020204" pitchFamily="34" charset="0"/>
              </a:rPr>
              <a:t>Doppelstunde 5 &amp; 6: Radikalisierungsstrategien</a:t>
            </a:r>
            <a:endParaRPr lang="de-DE" sz="3100" dirty="0">
              <a:highlight>
                <a:srgbClr val="FFFF00"/>
              </a:highlight>
              <a:latin typeface="Aptos" panose="020B0004020202020204" pitchFamily="34" charset="0"/>
            </a:endParaRPr>
          </a:p>
        </p:txBody>
      </p:sp>
      <p:pic>
        <p:nvPicPr>
          <p:cNvPr id="2" name="Grafik 1" descr="Ein Bild, das Text, Schrift, Flashspeicher enthält.&#10;&#10;KI-generierte Inhalte können fehlerhaft sein.">
            <a:extLst>
              <a:ext uri="{FF2B5EF4-FFF2-40B4-BE49-F238E27FC236}">
                <a16:creationId xmlns:a16="http://schemas.microsoft.com/office/drawing/2014/main" id="{DFF7815D-A0B7-FEF2-21E0-34A0521F244B}"/>
              </a:ext>
            </a:extLst>
          </p:cNvPr>
          <p:cNvPicPr>
            <a:picLocks noChangeAspect="1"/>
          </p:cNvPicPr>
          <p:nvPr/>
        </p:nvPicPr>
        <p:blipFill>
          <a:blip r:embed="rId3">
            <a:extLst>
              <a:ext uri="{28A0092B-C50C-407E-A947-70E740481C1C}">
                <a14:useLocalDpi xmlns:a14="http://schemas.microsoft.com/office/drawing/2010/main" val="0"/>
              </a:ext>
            </a:extLst>
          </a:blip>
          <a:srcRect l="50783" t="15989" b="12342"/>
          <a:stretch>
            <a:fillRect/>
          </a:stretch>
        </p:blipFill>
        <p:spPr>
          <a:xfrm>
            <a:off x="0" y="0"/>
            <a:ext cx="6000563" cy="49150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4" descr="Zuwendungsempfangende anderer Ressorts der Landesregierung | Mit Menschen  für Menschen.">
            <a:extLst>
              <a:ext uri="{FF2B5EF4-FFF2-40B4-BE49-F238E27FC236}">
                <a16:creationId xmlns:a16="http://schemas.microsoft.com/office/drawing/2014/main" id="{5CDBB403-E67C-B74C-2679-A1C4B05975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36056" y="244016"/>
            <a:ext cx="2960343" cy="822960"/>
          </a:xfrm>
          <a:prstGeom prst="rect">
            <a:avLst/>
          </a:prstGeom>
          <a:noFill/>
          <a:extLst>
            <a:ext uri="{909E8E84-426E-40DD-AFC4-6F175D3DCCD1}">
              <a14:hiddenFill xmlns:a14="http://schemas.microsoft.com/office/drawing/2010/main">
                <a:solidFill>
                  <a:srgbClr val="FFFFFF"/>
                </a:solidFill>
              </a14:hiddenFill>
            </a:ext>
          </a:extLst>
        </p:spPr>
      </p:pic>
      <p:pic>
        <p:nvPicPr>
          <p:cNvPr id="11" name="Grafik 10" descr="Ein Bild, das Schrift, Grafiken, Screenshot, Design enthält.&#10;&#10;KI-generierte Inhalte können fehlerhaft sein.">
            <a:extLst>
              <a:ext uri="{FF2B5EF4-FFF2-40B4-BE49-F238E27FC236}">
                <a16:creationId xmlns:a16="http://schemas.microsoft.com/office/drawing/2014/main" id="{439607DA-3DB3-D1B0-7BF4-D46672A1FD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07550" y="2177432"/>
            <a:ext cx="900000" cy="900000"/>
          </a:xfrm>
          <a:prstGeom prst="rect">
            <a:avLst/>
          </a:prstGeom>
        </p:spPr>
      </p:pic>
      <p:pic>
        <p:nvPicPr>
          <p:cNvPr id="12" name="Picture 2" descr="Saftladen Indie Games Collective">
            <a:extLst>
              <a:ext uri="{FF2B5EF4-FFF2-40B4-BE49-F238E27FC236}">
                <a16:creationId xmlns:a16="http://schemas.microsoft.com/office/drawing/2014/main" id="{4850B1EE-B252-A07E-50E9-A2CC25FA31D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207550" y="1204158"/>
            <a:ext cx="900000" cy="900000"/>
          </a:xfrm>
          <a:prstGeom prst="rect">
            <a:avLst/>
          </a:prstGeom>
          <a:noFill/>
          <a:extLst>
            <a:ext uri="{909E8E84-426E-40DD-AFC4-6F175D3DCCD1}">
              <a14:hiddenFill xmlns:a14="http://schemas.microsoft.com/office/drawing/2010/main">
                <a:solidFill>
                  <a:srgbClr val="FFFFFF"/>
                </a:solidFill>
              </a14:hiddenFill>
            </a:ext>
          </a:extLst>
        </p:spPr>
      </p:pic>
      <p:sp>
        <p:nvSpPr>
          <p:cNvPr id="16" name="Foliennummernplatzhalter 15">
            <a:extLst>
              <a:ext uri="{FF2B5EF4-FFF2-40B4-BE49-F238E27FC236}">
                <a16:creationId xmlns:a16="http://schemas.microsoft.com/office/drawing/2014/main" id="{AD5FC539-40A4-E6A8-013B-F89477F22B84}"/>
              </a:ext>
            </a:extLst>
          </p:cNvPr>
          <p:cNvSpPr>
            <a:spLocks noGrp="1"/>
          </p:cNvSpPr>
          <p:nvPr>
            <p:ph type="sldNum" sz="quarter" idx="12"/>
          </p:nvPr>
        </p:nvSpPr>
        <p:spPr/>
        <p:txBody>
          <a:bodyPr/>
          <a:lstStyle/>
          <a:p>
            <a:fld id="{8C3DAE5C-30FA-4AF8-A827-2CB72F5A9E75}" type="slidenum">
              <a:rPr lang="de-DE" smtClean="0"/>
              <a:t>19</a:t>
            </a:fld>
            <a:endParaRPr lang="de-DE"/>
          </a:p>
        </p:txBody>
      </p:sp>
    </p:spTree>
    <p:extLst>
      <p:ext uri="{BB962C8B-B14F-4D97-AF65-F5344CB8AC3E}">
        <p14:creationId xmlns:p14="http://schemas.microsoft.com/office/powerpoint/2010/main" val="55045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71C86AE0-17B7-6E0C-843F-A15BC0404BA6}"/>
              </a:ext>
            </a:extLst>
          </p:cNvPr>
          <p:cNvPicPr>
            <a:picLocks noChangeAspect="1"/>
          </p:cNvPicPr>
          <p:nvPr/>
        </p:nvPicPr>
        <p:blipFill>
          <a:blip r:embed="rId3">
            <a:extLst>
              <a:ext uri="{28A0092B-C50C-407E-A947-70E740481C1C}">
                <a14:useLocalDpi xmlns:a14="http://schemas.microsoft.com/office/drawing/2010/main" val="0"/>
              </a:ext>
            </a:extLst>
          </a:blip>
          <a:srcRect r="1" b="2008"/>
          <a:stretch>
            <a:fillRect/>
          </a:stretch>
        </p:blipFill>
        <p:spPr>
          <a:xfrm>
            <a:off x="6176433" y="10"/>
            <a:ext cx="6015567" cy="3920034"/>
          </a:xfrm>
          <a:custGeom>
            <a:avLst/>
            <a:gdLst/>
            <a:ahLst/>
            <a:cxnLst/>
            <a:rect l="l" t="t" r="r" b="b"/>
            <a:pathLst>
              <a:path w="6015567" h="3920044">
                <a:moveTo>
                  <a:pt x="0" y="0"/>
                </a:moveTo>
                <a:lnTo>
                  <a:pt x="6015567" y="0"/>
                </a:lnTo>
                <a:lnTo>
                  <a:pt x="6015567" y="3920044"/>
                </a:lnTo>
                <a:lnTo>
                  <a:pt x="2469659" y="3920044"/>
                </a:lnTo>
                <a:lnTo>
                  <a:pt x="2469659" y="3103224"/>
                </a:lnTo>
                <a:lnTo>
                  <a:pt x="0" y="3103224"/>
                </a:lnTo>
                <a:close/>
              </a:path>
            </a:pathLst>
          </a:custGeom>
        </p:spPr>
      </p:pic>
      <p:pic>
        <p:nvPicPr>
          <p:cNvPr id="9" name="Grafik 8">
            <a:extLst>
              <a:ext uri="{FF2B5EF4-FFF2-40B4-BE49-F238E27FC236}">
                <a16:creationId xmlns:a16="http://schemas.microsoft.com/office/drawing/2014/main" id="{3CE7FAC3-A10E-5747-CC61-78FEB76E6BF4}"/>
              </a:ext>
            </a:extLst>
          </p:cNvPr>
          <p:cNvPicPr>
            <a:picLocks noChangeAspect="1"/>
          </p:cNvPicPr>
          <p:nvPr/>
        </p:nvPicPr>
        <p:blipFill>
          <a:blip r:embed="rId4">
            <a:extLst>
              <a:ext uri="{28A0092B-C50C-407E-A947-70E740481C1C}">
                <a14:useLocalDpi xmlns:a14="http://schemas.microsoft.com/office/drawing/2010/main" val="0"/>
              </a:ext>
            </a:extLst>
          </a:blip>
          <a:srcRect t="34428" r="1" b="12932"/>
          <a:stretch>
            <a:fillRect/>
          </a:stretch>
        </p:blipFill>
        <p:spPr>
          <a:xfrm>
            <a:off x="20" y="4069976"/>
            <a:ext cx="3535311" cy="2788023"/>
          </a:xfrm>
          <a:prstGeom prst="rect">
            <a:avLst/>
          </a:prstGeom>
        </p:spPr>
      </p:pic>
      <p:pic>
        <p:nvPicPr>
          <p:cNvPr id="11" name="Grafik 10">
            <a:extLst>
              <a:ext uri="{FF2B5EF4-FFF2-40B4-BE49-F238E27FC236}">
                <a16:creationId xmlns:a16="http://schemas.microsoft.com/office/drawing/2014/main" id="{CB9FF7E5-5A46-0655-B8A1-D97E5355A7EC}"/>
              </a:ext>
            </a:extLst>
          </p:cNvPr>
          <p:cNvPicPr>
            <a:picLocks noChangeAspect="1"/>
          </p:cNvPicPr>
          <p:nvPr/>
        </p:nvPicPr>
        <p:blipFill>
          <a:blip r:embed="rId5">
            <a:extLst>
              <a:ext uri="{28A0092B-C50C-407E-A947-70E740481C1C}">
                <a14:useLocalDpi xmlns:a14="http://schemas.microsoft.com/office/drawing/2010/main" val="0"/>
              </a:ext>
            </a:extLst>
          </a:blip>
          <a:srcRect l="3911" r="7310" b="-2"/>
          <a:stretch>
            <a:fillRect/>
          </a:stretch>
        </p:blipFill>
        <p:spPr>
          <a:xfrm>
            <a:off x="3696199" y="3257176"/>
            <a:ext cx="4789093" cy="3600824"/>
          </a:xfrm>
          <a:prstGeom prst="rect">
            <a:avLst/>
          </a:prstGeom>
        </p:spPr>
      </p:pic>
      <p:pic>
        <p:nvPicPr>
          <p:cNvPr id="3" name="Grafik 2">
            <a:extLst>
              <a:ext uri="{FF2B5EF4-FFF2-40B4-BE49-F238E27FC236}">
                <a16:creationId xmlns:a16="http://schemas.microsoft.com/office/drawing/2014/main" id="{392247BF-7919-6D1F-5882-4A9702531469}"/>
              </a:ext>
            </a:extLst>
          </p:cNvPr>
          <p:cNvPicPr>
            <a:picLocks noChangeAspect="1"/>
          </p:cNvPicPr>
          <p:nvPr/>
        </p:nvPicPr>
        <p:blipFill>
          <a:blip r:embed="rId6">
            <a:extLst>
              <a:ext uri="{28A0092B-C50C-407E-A947-70E740481C1C}">
                <a14:useLocalDpi xmlns:a14="http://schemas.microsoft.com/office/drawing/2010/main" val="0"/>
              </a:ext>
            </a:extLst>
          </a:blip>
          <a:srcRect t="31754" b="31754"/>
          <a:stretch>
            <a:fillRect/>
          </a:stretch>
        </p:blipFill>
        <p:spPr>
          <a:xfrm>
            <a:off x="1" y="10"/>
            <a:ext cx="6015567" cy="3920034"/>
          </a:xfrm>
          <a:custGeom>
            <a:avLst/>
            <a:gdLst/>
            <a:ahLst/>
            <a:cxnLst/>
            <a:rect l="l" t="t" r="r" b="b"/>
            <a:pathLst>
              <a:path w="6015567" h="3920044">
                <a:moveTo>
                  <a:pt x="0" y="0"/>
                </a:moveTo>
                <a:lnTo>
                  <a:pt x="6015567" y="0"/>
                </a:lnTo>
                <a:lnTo>
                  <a:pt x="6015567" y="3103224"/>
                </a:lnTo>
                <a:lnTo>
                  <a:pt x="3545908" y="3103224"/>
                </a:lnTo>
                <a:lnTo>
                  <a:pt x="3545908" y="3920044"/>
                </a:lnTo>
                <a:lnTo>
                  <a:pt x="0" y="3920044"/>
                </a:lnTo>
                <a:close/>
              </a:path>
            </a:pathLst>
          </a:custGeom>
        </p:spPr>
      </p:pic>
      <p:pic>
        <p:nvPicPr>
          <p:cNvPr id="5" name="Grafik 4">
            <a:extLst>
              <a:ext uri="{FF2B5EF4-FFF2-40B4-BE49-F238E27FC236}">
                <a16:creationId xmlns:a16="http://schemas.microsoft.com/office/drawing/2014/main" id="{96E505F2-D576-9569-CA71-FCFF94A3A3B9}"/>
              </a:ext>
            </a:extLst>
          </p:cNvPr>
          <p:cNvPicPr>
            <a:picLocks noChangeAspect="1"/>
          </p:cNvPicPr>
          <p:nvPr/>
        </p:nvPicPr>
        <p:blipFill>
          <a:blip r:embed="rId7">
            <a:extLst>
              <a:ext uri="{28A0092B-C50C-407E-A947-70E740481C1C}">
                <a14:useLocalDpi xmlns:a14="http://schemas.microsoft.com/office/drawing/2010/main" val="0"/>
              </a:ext>
            </a:extLst>
          </a:blip>
          <a:srcRect l="1012" r="3598" b="-4"/>
          <a:stretch>
            <a:fillRect/>
          </a:stretch>
        </p:blipFill>
        <p:spPr>
          <a:xfrm>
            <a:off x="8646161" y="4069976"/>
            <a:ext cx="3545840" cy="2788024"/>
          </a:xfrm>
          <a:prstGeom prst="rect">
            <a:avLst/>
          </a:prstGeom>
        </p:spPr>
      </p:pic>
      <p:sp>
        <p:nvSpPr>
          <p:cNvPr id="2" name="Foliennummernplatzhalter 1">
            <a:extLst>
              <a:ext uri="{FF2B5EF4-FFF2-40B4-BE49-F238E27FC236}">
                <a16:creationId xmlns:a16="http://schemas.microsoft.com/office/drawing/2014/main" id="{339A5791-7A84-0472-6A8C-87FE2DB360E8}"/>
              </a:ext>
            </a:extLst>
          </p:cNvPr>
          <p:cNvSpPr>
            <a:spLocks noGrp="1"/>
          </p:cNvSpPr>
          <p:nvPr>
            <p:ph type="sldNum" sz="quarter" idx="12"/>
          </p:nvPr>
        </p:nvSpPr>
        <p:spPr/>
        <p:txBody>
          <a:bodyPr/>
          <a:lstStyle/>
          <a:p>
            <a:fld id="{EEE29952-D0E1-4129-A524-5242EC69A19D}" type="slidenum">
              <a:rPr lang="de-DE" smtClean="0"/>
              <a:t>2</a:t>
            </a:fld>
            <a:endParaRPr lang="de-DE"/>
          </a:p>
        </p:txBody>
      </p:sp>
    </p:spTree>
    <p:extLst>
      <p:ext uri="{BB962C8B-B14F-4D97-AF65-F5344CB8AC3E}">
        <p14:creationId xmlns:p14="http://schemas.microsoft.com/office/powerpoint/2010/main" val="789573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06742-4602-7868-66F1-117A2C62D50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21CFD9F-C41E-B94F-BC4D-99F26B982440}"/>
              </a:ext>
            </a:extLst>
          </p:cNvPr>
          <p:cNvSpPr>
            <a:spLocks noGrp="1"/>
          </p:cNvSpPr>
          <p:nvPr>
            <p:ph type="title"/>
          </p:nvPr>
        </p:nvSpPr>
        <p:spPr>
          <a:xfrm>
            <a:off x="1097280" y="5074920"/>
            <a:ext cx="10113645" cy="822960"/>
          </a:xfrm>
        </p:spPr>
        <p:txBody>
          <a:bodyPr anchor="b">
            <a:normAutofit/>
          </a:bodyPr>
          <a:lstStyle/>
          <a:p>
            <a:pPr algn="ctr"/>
            <a:r>
              <a:rPr lang="de-DE" dirty="0">
                <a:latin typeface="Aptos" panose="020B0004020202020204" pitchFamily="34" charset="0"/>
              </a:rPr>
              <a:t>Bilal? Wer ist Bilal?</a:t>
            </a:r>
          </a:p>
        </p:txBody>
      </p:sp>
      <p:pic>
        <p:nvPicPr>
          <p:cNvPr id="7" name="Bildplatzhalter 6">
            <a:extLst>
              <a:ext uri="{FF2B5EF4-FFF2-40B4-BE49-F238E27FC236}">
                <a16:creationId xmlns:a16="http://schemas.microsoft.com/office/drawing/2014/main" id="{B686FF98-2EB6-7A7D-06F0-832BD2DCF0DE}"/>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t="35991" b="35991"/>
          <a:stretch>
            <a:fillRect/>
          </a:stretch>
        </p:blipFill>
        <p:spPr>
          <a:xfrm>
            <a:off x="15" y="10"/>
            <a:ext cx="12191985" cy="4915066"/>
          </a:xfrm>
          <a:prstGeom prst="rect">
            <a:avLst/>
          </a:prstGeom>
          <a:noFill/>
        </p:spPr>
      </p:pic>
      <p:sp>
        <p:nvSpPr>
          <p:cNvPr id="5" name="Foliennummernplatzhalter 4">
            <a:extLst>
              <a:ext uri="{FF2B5EF4-FFF2-40B4-BE49-F238E27FC236}">
                <a16:creationId xmlns:a16="http://schemas.microsoft.com/office/drawing/2014/main" id="{4B80D12E-8F71-B931-7203-83B6101BF684}"/>
              </a:ext>
            </a:extLst>
          </p:cNvPr>
          <p:cNvSpPr>
            <a:spLocks noGrp="1"/>
          </p:cNvSpPr>
          <p:nvPr>
            <p:ph type="sldNum" sz="quarter" idx="12"/>
          </p:nvPr>
        </p:nvSpPr>
        <p:spPr>
          <a:xfrm>
            <a:off x="9900458" y="6459785"/>
            <a:ext cx="1312025" cy="365125"/>
          </a:xfrm>
        </p:spPr>
        <p:txBody>
          <a:bodyPr anchor="ctr">
            <a:normAutofit/>
          </a:bodyPr>
          <a:lstStyle/>
          <a:p>
            <a:pPr>
              <a:spcAft>
                <a:spcPts val="600"/>
              </a:spcAft>
            </a:pPr>
            <a:fld id="{8C3DAE5C-30FA-4AF8-A827-2CB72F5A9E75}" type="slidenum">
              <a:rPr lang="de-DE" smtClean="0"/>
              <a:pPr>
                <a:spcAft>
                  <a:spcPts val="600"/>
                </a:spcAft>
              </a:pPr>
              <a:t>20</a:t>
            </a:fld>
            <a:endParaRPr lang="de-DE"/>
          </a:p>
        </p:txBody>
      </p:sp>
    </p:spTree>
    <p:extLst>
      <p:ext uri="{BB962C8B-B14F-4D97-AF65-F5344CB8AC3E}">
        <p14:creationId xmlns:p14="http://schemas.microsoft.com/office/powerpoint/2010/main" val="10662594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D61027-632B-1CE8-A1DD-1ACB772E494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DFA8314-20F5-103D-FDBD-5EB786422397}"/>
              </a:ext>
            </a:extLst>
          </p:cNvPr>
          <p:cNvSpPr>
            <a:spLocks noGrp="1"/>
          </p:cNvSpPr>
          <p:nvPr>
            <p:ph type="title"/>
          </p:nvPr>
        </p:nvSpPr>
        <p:spPr>
          <a:xfrm>
            <a:off x="1097280" y="5074920"/>
            <a:ext cx="10113645" cy="822960"/>
          </a:xfrm>
        </p:spPr>
        <p:txBody>
          <a:bodyPr anchor="b">
            <a:normAutofit/>
          </a:bodyPr>
          <a:lstStyle/>
          <a:p>
            <a:pPr algn="ctr"/>
            <a:r>
              <a:rPr lang="de-DE" dirty="0">
                <a:latin typeface="Aptos" panose="020B0004020202020204" pitchFamily="34" charset="0"/>
              </a:rPr>
              <a:t>Bilal? Wo ist Bilal?</a:t>
            </a:r>
          </a:p>
        </p:txBody>
      </p:sp>
      <p:pic>
        <p:nvPicPr>
          <p:cNvPr id="7" name="Bildplatzhalter 6">
            <a:extLst>
              <a:ext uri="{FF2B5EF4-FFF2-40B4-BE49-F238E27FC236}">
                <a16:creationId xmlns:a16="http://schemas.microsoft.com/office/drawing/2014/main" id="{07A88E06-6E2E-E836-3594-028642F7C56C}"/>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t="35991" b="35991"/>
          <a:stretch>
            <a:fillRect/>
          </a:stretch>
        </p:blipFill>
        <p:spPr>
          <a:xfrm>
            <a:off x="15" y="10"/>
            <a:ext cx="12191985" cy="4915066"/>
          </a:xfrm>
          <a:prstGeom prst="rect">
            <a:avLst/>
          </a:prstGeom>
          <a:noFill/>
        </p:spPr>
      </p:pic>
      <p:sp>
        <p:nvSpPr>
          <p:cNvPr id="5" name="Foliennummernplatzhalter 4">
            <a:extLst>
              <a:ext uri="{FF2B5EF4-FFF2-40B4-BE49-F238E27FC236}">
                <a16:creationId xmlns:a16="http://schemas.microsoft.com/office/drawing/2014/main" id="{3C42D822-7649-30BF-A050-12EA2A7EA436}"/>
              </a:ext>
            </a:extLst>
          </p:cNvPr>
          <p:cNvSpPr>
            <a:spLocks noGrp="1"/>
          </p:cNvSpPr>
          <p:nvPr>
            <p:ph type="sldNum" sz="quarter" idx="12"/>
          </p:nvPr>
        </p:nvSpPr>
        <p:spPr>
          <a:xfrm>
            <a:off x="9900458" y="6459785"/>
            <a:ext cx="1312025" cy="365125"/>
          </a:xfrm>
        </p:spPr>
        <p:txBody>
          <a:bodyPr anchor="ctr">
            <a:normAutofit/>
          </a:bodyPr>
          <a:lstStyle/>
          <a:p>
            <a:pPr>
              <a:spcAft>
                <a:spcPts val="600"/>
              </a:spcAft>
            </a:pPr>
            <a:fld id="{8C3DAE5C-30FA-4AF8-A827-2CB72F5A9E75}" type="slidenum">
              <a:rPr lang="de-DE" smtClean="0"/>
              <a:pPr>
                <a:spcAft>
                  <a:spcPts val="600"/>
                </a:spcAft>
              </a:pPr>
              <a:t>21</a:t>
            </a:fld>
            <a:endParaRPr lang="de-DE"/>
          </a:p>
        </p:txBody>
      </p:sp>
    </p:spTree>
    <p:extLst>
      <p:ext uri="{BB962C8B-B14F-4D97-AF65-F5344CB8AC3E}">
        <p14:creationId xmlns:p14="http://schemas.microsoft.com/office/powerpoint/2010/main" val="11615982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6F37E-CE83-E3F8-CB48-4B278F79943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8AA288F-64A8-D7A1-92B8-CF3F206B1E43}"/>
              </a:ext>
            </a:extLst>
          </p:cNvPr>
          <p:cNvSpPr>
            <a:spLocks noGrp="1"/>
          </p:cNvSpPr>
          <p:nvPr>
            <p:ph type="title"/>
          </p:nvPr>
        </p:nvSpPr>
        <p:spPr/>
        <p:txBody>
          <a:bodyPr/>
          <a:lstStyle/>
          <a:p>
            <a:r>
              <a:rPr lang="de-DE" dirty="0">
                <a:latin typeface="Aptos" panose="020B0004020202020204" pitchFamily="34" charset="0"/>
              </a:rPr>
              <a:t>Wo ist Bilal? Eure Ideen</a:t>
            </a:r>
          </a:p>
        </p:txBody>
      </p:sp>
      <p:sp>
        <p:nvSpPr>
          <p:cNvPr id="7" name="Foliennummernplatzhalter 6">
            <a:extLst>
              <a:ext uri="{FF2B5EF4-FFF2-40B4-BE49-F238E27FC236}">
                <a16:creationId xmlns:a16="http://schemas.microsoft.com/office/drawing/2014/main" id="{F0B3EF3B-3934-5EDA-965E-EB7735026C6F}"/>
              </a:ext>
            </a:extLst>
          </p:cNvPr>
          <p:cNvSpPr>
            <a:spLocks noGrp="1"/>
          </p:cNvSpPr>
          <p:nvPr>
            <p:ph type="sldNum" sz="quarter" idx="12"/>
          </p:nvPr>
        </p:nvSpPr>
        <p:spPr/>
        <p:txBody>
          <a:bodyPr/>
          <a:lstStyle/>
          <a:p>
            <a:fld id="{8C3DAE5C-30FA-4AF8-A827-2CB72F5A9E75}" type="slidenum">
              <a:rPr lang="de-DE" smtClean="0"/>
              <a:t>22</a:t>
            </a:fld>
            <a:endParaRPr lang="de-DE"/>
          </a:p>
        </p:txBody>
      </p:sp>
      <p:pic>
        <p:nvPicPr>
          <p:cNvPr id="8" name="Grafik 7">
            <a:extLst>
              <a:ext uri="{FF2B5EF4-FFF2-40B4-BE49-F238E27FC236}">
                <a16:creationId xmlns:a16="http://schemas.microsoft.com/office/drawing/2014/main" id="{DE3E45A0-2EA5-61C6-1D45-324092FA584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255680" y="746593"/>
            <a:ext cx="900000" cy="900000"/>
          </a:xfrm>
          <a:prstGeom prst="rect">
            <a:avLst/>
          </a:prstGeom>
        </p:spPr>
      </p:pic>
      <p:sp>
        <p:nvSpPr>
          <p:cNvPr id="10" name="Inhaltsplatzhalter 9">
            <a:extLst>
              <a:ext uri="{FF2B5EF4-FFF2-40B4-BE49-F238E27FC236}">
                <a16:creationId xmlns:a16="http://schemas.microsoft.com/office/drawing/2014/main" id="{CBCAB57B-A824-DE66-A767-7F7D7D3DA2A2}"/>
              </a:ext>
            </a:extLst>
          </p:cNvPr>
          <p:cNvSpPr>
            <a:spLocks noGrp="1"/>
          </p:cNvSpPr>
          <p:nvPr>
            <p:ph idx="1"/>
          </p:nvPr>
        </p:nvSpPr>
        <p:spPr/>
        <p:txBody>
          <a:bodyPr/>
          <a:lstStyle/>
          <a:p>
            <a:endParaRPr lang="de-DE" dirty="0"/>
          </a:p>
        </p:txBody>
      </p:sp>
    </p:spTree>
    <p:extLst>
      <p:ext uri="{BB962C8B-B14F-4D97-AF65-F5344CB8AC3E}">
        <p14:creationId xmlns:p14="http://schemas.microsoft.com/office/powerpoint/2010/main" val="10666133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8BAB9-9CFE-F0ED-8AB5-4A422F51C66D}"/>
            </a:ext>
          </a:extLst>
        </p:cNvPr>
        <p:cNvGrpSpPr/>
        <p:nvPr/>
      </p:nvGrpSpPr>
      <p:grpSpPr>
        <a:xfrm>
          <a:off x="0" y="0"/>
          <a:ext cx="0" cy="0"/>
          <a:chOff x="0" y="0"/>
          <a:chExt cx="0" cy="0"/>
        </a:xfrm>
      </p:grpSpPr>
      <p:pic>
        <p:nvPicPr>
          <p:cNvPr id="11" name="Bildplatzhalter 7" descr="Ein Bild, das Text, Schrift, Flashspeicher enthält.&#10;&#10;KI-generierte Inhalte können fehlerhaft sein.">
            <a:extLst>
              <a:ext uri="{FF2B5EF4-FFF2-40B4-BE49-F238E27FC236}">
                <a16:creationId xmlns:a16="http://schemas.microsoft.com/office/drawing/2014/main" id="{5CB52D92-E9EE-289F-557B-53B037D8EFE3}"/>
              </a:ext>
            </a:extLst>
          </p:cNvPr>
          <p:cNvPicPr>
            <a:picLocks noChangeAspect="1"/>
          </p:cNvPicPr>
          <p:nvPr/>
        </p:nvPicPr>
        <p:blipFill>
          <a:blip r:embed="rId3">
            <a:extLst>
              <a:ext uri="{28A0092B-C50C-407E-A947-70E740481C1C}">
                <a14:useLocalDpi xmlns:a14="http://schemas.microsoft.com/office/drawing/2010/main" val="0"/>
              </a:ext>
            </a:extLst>
          </a:blip>
          <a:srcRect l="13522" t="11442" r="8605" b="17272"/>
          <a:stretch>
            <a:fillRect/>
          </a:stretch>
        </p:blipFill>
        <p:spPr>
          <a:xfrm>
            <a:off x="0" y="-5272"/>
            <a:ext cx="12192000" cy="6278356"/>
          </a:xfrm>
          <a:prstGeom prst="rect">
            <a:avLst/>
          </a:prstGeom>
        </p:spPr>
      </p:pic>
      <p:sp>
        <p:nvSpPr>
          <p:cNvPr id="7" name="Foliennummernplatzhalter 6">
            <a:extLst>
              <a:ext uri="{FF2B5EF4-FFF2-40B4-BE49-F238E27FC236}">
                <a16:creationId xmlns:a16="http://schemas.microsoft.com/office/drawing/2014/main" id="{C3C3F34D-3D51-D13E-69DD-48453DC4DBE1}"/>
              </a:ext>
            </a:extLst>
          </p:cNvPr>
          <p:cNvSpPr>
            <a:spLocks noGrp="1"/>
          </p:cNvSpPr>
          <p:nvPr>
            <p:ph type="sldNum" sz="quarter" idx="12"/>
          </p:nvPr>
        </p:nvSpPr>
        <p:spPr/>
        <p:txBody>
          <a:bodyPr/>
          <a:lstStyle/>
          <a:p>
            <a:fld id="{8C3DAE5C-30FA-4AF8-A827-2CB72F5A9E75}" type="slidenum">
              <a:rPr lang="de-DE" smtClean="0"/>
              <a:t>23</a:t>
            </a:fld>
            <a:endParaRPr lang="de-DE"/>
          </a:p>
        </p:txBody>
      </p:sp>
      <p:sp>
        <p:nvSpPr>
          <p:cNvPr id="9" name="Rechteck: abgerundete Ecken 8">
            <a:extLst>
              <a:ext uri="{FF2B5EF4-FFF2-40B4-BE49-F238E27FC236}">
                <a16:creationId xmlns:a16="http://schemas.microsoft.com/office/drawing/2014/main" id="{D5D961E5-5B9B-9102-2C20-18CF303B8104}"/>
              </a:ext>
            </a:extLst>
          </p:cNvPr>
          <p:cNvSpPr/>
          <p:nvPr/>
        </p:nvSpPr>
        <p:spPr>
          <a:xfrm>
            <a:off x="188686" y="5162550"/>
            <a:ext cx="11742057" cy="1514021"/>
          </a:xfrm>
          <a:prstGeom prst="round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extfeld 9">
            <a:extLst>
              <a:ext uri="{FF2B5EF4-FFF2-40B4-BE49-F238E27FC236}">
                <a16:creationId xmlns:a16="http://schemas.microsoft.com/office/drawing/2014/main" id="{B498C445-C6F7-662D-0CDA-91B2617BE7AB}"/>
              </a:ext>
            </a:extLst>
          </p:cNvPr>
          <p:cNvSpPr txBox="1"/>
          <p:nvPr/>
        </p:nvSpPr>
        <p:spPr>
          <a:xfrm>
            <a:off x="341091" y="5410446"/>
            <a:ext cx="11509818" cy="1018227"/>
          </a:xfrm>
          <a:prstGeom prst="rect">
            <a:avLst/>
          </a:prstGeom>
          <a:noFill/>
        </p:spPr>
        <p:txBody>
          <a:bodyPr wrap="square" rtlCol="0">
            <a:spAutoFit/>
          </a:bodyPr>
          <a:lstStyle/>
          <a:p>
            <a:pPr>
              <a:spcAft>
                <a:spcPts val="500"/>
              </a:spcAft>
            </a:pPr>
            <a:r>
              <a:rPr lang="de-DE" sz="2000" b="1" dirty="0">
                <a:latin typeface="Aptos" panose="020B0004020202020204" pitchFamily="34" charset="0"/>
              </a:rPr>
              <a:t>Aufgabe</a:t>
            </a:r>
          </a:p>
          <a:p>
            <a:r>
              <a:rPr lang="de-DE" dirty="0">
                <a:latin typeface="Aptos" panose="020B0004020202020204" pitchFamily="34" charset="0"/>
              </a:rPr>
              <a:t>Dann wollen wir einmal sehen, wo Bilal ist. Spiel zu zweit weiter: Wo ist Bilal, was findet ihr über die Geschehnisse bei „Muslim Action“ heraus? Tragt eure Erkenntnisse in den ersten beiden Kästen ein.</a:t>
            </a:r>
          </a:p>
        </p:txBody>
      </p:sp>
      <p:pic>
        <p:nvPicPr>
          <p:cNvPr id="5" name="Grafik 4">
            <a:extLst>
              <a:ext uri="{FF2B5EF4-FFF2-40B4-BE49-F238E27FC236}">
                <a16:creationId xmlns:a16="http://schemas.microsoft.com/office/drawing/2014/main" id="{2C55FABA-B743-A906-9843-52F8E66EFDD0}"/>
              </a:ext>
            </a:extLst>
          </p:cNvPr>
          <p:cNvPicPr>
            <a:picLocks noChangeAspect="1"/>
          </p:cNvPicPr>
          <p:nvPr/>
        </p:nvPicPr>
        <p:blipFill>
          <a:blip r:embed="rId4"/>
          <a:stretch>
            <a:fillRect/>
          </a:stretch>
        </p:blipFill>
        <p:spPr>
          <a:xfrm>
            <a:off x="7925652" y="397082"/>
            <a:ext cx="3738159" cy="521300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161692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17629-B123-A43A-79F1-AC794590DBE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5B5780F-FC48-C6E3-9F75-81318937F825}"/>
              </a:ext>
            </a:extLst>
          </p:cNvPr>
          <p:cNvSpPr>
            <a:spLocks noGrp="1"/>
          </p:cNvSpPr>
          <p:nvPr>
            <p:ph type="title"/>
          </p:nvPr>
        </p:nvSpPr>
        <p:spPr/>
        <p:txBody>
          <a:bodyPr/>
          <a:lstStyle/>
          <a:p>
            <a:r>
              <a:rPr lang="de-DE" dirty="0">
                <a:latin typeface="Aptos" panose="020B0004020202020204" pitchFamily="34" charset="0"/>
              </a:rPr>
              <a:t>Radikalisierungsstrategien</a:t>
            </a:r>
          </a:p>
        </p:txBody>
      </p:sp>
      <p:sp>
        <p:nvSpPr>
          <p:cNvPr id="7" name="Foliennummernplatzhalter 6">
            <a:extLst>
              <a:ext uri="{FF2B5EF4-FFF2-40B4-BE49-F238E27FC236}">
                <a16:creationId xmlns:a16="http://schemas.microsoft.com/office/drawing/2014/main" id="{FE42D710-17C9-1054-8DF8-9B0E82FD3DE4}"/>
              </a:ext>
            </a:extLst>
          </p:cNvPr>
          <p:cNvSpPr>
            <a:spLocks noGrp="1"/>
          </p:cNvSpPr>
          <p:nvPr>
            <p:ph type="sldNum" sz="quarter" idx="12"/>
          </p:nvPr>
        </p:nvSpPr>
        <p:spPr/>
        <p:txBody>
          <a:bodyPr/>
          <a:lstStyle/>
          <a:p>
            <a:fld id="{8C3DAE5C-30FA-4AF8-A827-2CB72F5A9E75}" type="slidenum">
              <a:rPr lang="de-DE" smtClean="0"/>
              <a:t>24</a:t>
            </a:fld>
            <a:endParaRPr lang="de-DE"/>
          </a:p>
        </p:txBody>
      </p:sp>
      <p:pic>
        <p:nvPicPr>
          <p:cNvPr id="8" name="Grafik 7">
            <a:extLst>
              <a:ext uri="{FF2B5EF4-FFF2-40B4-BE49-F238E27FC236}">
                <a16:creationId xmlns:a16="http://schemas.microsoft.com/office/drawing/2014/main" id="{F6E77178-FAD5-77D7-44B5-FA936B8802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255680" y="746593"/>
            <a:ext cx="900000" cy="900000"/>
          </a:xfrm>
          <a:prstGeom prst="rect">
            <a:avLst/>
          </a:prstGeom>
        </p:spPr>
      </p:pic>
      <p:sp>
        <p:nvSpPr>
          <p:cNvPr id="10" name="Inhaltsplatzhalter 9">
            <a:extLst>
              <a:ext uri="{FF2B5EF4-FFF2-40B4-BE49-F238E27FC236}">
                <a16:creationId xmlns:a16="http://schemas.microsoft.com/office/drawing/2014/main" id="{964FB500-DD0E-67C8-5BC8-D4AD1E6FF87C}"/>
              </a:ext>
            </a:extLst>
          </p:cNvPr>
          <p:cNvSpPr>
            <a:spLocks noGrp="1"/>
          </p:cNvSpPr>
          <p:nvPr>
            <p:ph idx="1"/>
          </p:nvPr>
        </p:nvSpPr>
        <p:spPr/>
        <p:txBody>
          <a:bodyPr/>
          <a:lstStyle/>
          <a:p>
            <a:endParaRPr lang="de-DE"/>
          </a:p>
        </p:txBody>
      </p:sp>
    </p:spTree>
    <p:extLst>
      <p:ext uri="{BB962C8B-B14F-4D97-AF65-F5344CB8AC3E}">
        <p14:creationId xmlns:p14="http://schemas.microsoft.com/office/powerpoint/2010/main" val="897317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4B83B6-2438-2E64-8EB4-7C0BDD56AED6}"/>
            </a:ext>
          </a:extLst>
        </p:cNvPr>
        <p:cNvGrpSpPr/>
        <p:nvPr/>
      </p:nvGrpSpPr>
      <p:grpSpPr>
        <a:xfrm>
          <a:off x="0" y="0"/>
          <a:ext cx="0" cy="0"/>
          <a:chOff x="0" y="0"/>
          <a:chExt cx="0" cy="0"/>
        </a:xfrm>
      </p:grpSpPr>
      <p:sp>
        <p:nvSpPr>
          <p:cNvPr id="3" name="Untertitel 2">
            <a:extLst>
              <a:ext uri="{FF2B5EF4-FFF2-40B4-BE49-F238E27FC236}">
                <a16:creationId xmlns:a16="http://schemas.microsoft.com/office/drawing/2014/main" id="{4889831C-B946-65A5-5234-7EE0DDB7B59D}"/>
              </a:ext>
            </a:extLst>
          </p:cNvPr>
          <p:cNvSpPr>
            <a:spLocks noGrp="1"/>
          </p:cNvSpPr>
          <p:nvPr>
            <p:ph type="title"/>
          </p:nvPr>
        </p:nvSpPr>
        <p:spPr>
          <a:xfrm>
            <a:off x="1093905" y="5502248"/>
            <a:ext cx="10113645" cy="822960"/>
          </a:xfrm>
        </p:spPr>
        <p:txBody>
          <a:bodyPr anchor="b">
            <a:normAutofit/>
          </a:bodyPr>
          <a:lstStyle/>
          <a:p>
            <a:r>
              <a:rPr lang="de-DE" sz="3100" dirty="0">
                <a:latin typeface="Aptos" panose="020B0004020202020204" pitchFamily="34" charset="0"/>
              </a:rPr>
              <a:t>Unterrichtseinheit zum Spiel</a:t>
            </a:r>
          </a:p>
          <a:p>
            <a:r>
              <a:rPr lang="de-DE" sz="3100" dirty="0">
                <a:latin typeface="Aptos" panose="020B0004020202020204" pitchFamily="34" charset="0"/>
              </a:rPr>
              <a:t>Doppelstunde 7 &amp; 8: Radikalisierung umkehren?</a:t>
            </a:r>
            <a:endParaRPr lang="de-DE" sz="3100" dirty="0">
              <a:highlight>
                <a:srgbClr val="FFFF00"/>
              </a:highlight>
              <a:latin typeface="Aptos" panose="020B0004020202020204" pitchFamily="34" charset="0"/>
            </a:endParaRPr>
          </a:p>
        </p:txBody>
      </p:sp>
      <p:pic>
        <p:nvPicPr>
          <p:cNvPr id="2" name="Grafik 1" descr="Ein Bild, das Text, Schrift, Flashspeicher enthält.&#10;&#10;KI-generierte Inhalte können fehlerhaft sein.">
            <a:extLst>
              <a:ext uri="{FF2B5EF4-FFF2-40B4-BE49-F238E27FC236}">
                <a16:creationId xmlns:a16="http://schemas.microsoft.com/office/drawing/2014/main" id="{5C5CA070-FE2E-8FE1-F377-C128A83971B8}"/>
              </a:ext>
            </a:extLst>
          </p:cNvPr>
          <p:cNvPicPr>
            <a:picLocks noChangeAspect="1"/>
          </p:cNvPicPr>
          <p:nvPr/>
        </p:nvPicPr>
        <p:blipFill>
          <a:blip r:embed="rId3">
            <a:extLst>
              <a:ext uri="{28A0092B-C50C-407E-A947-70E740481C1C}">
                <a14:useLocalDpi xmlns:a14="http://schemas.microsoft.com/office/drawing/2010/main" val="0"/>
              </a:ext>
            </a:extLst>
          </a:blip>
          <a:srcRect l="50783" t="15989" b="12342"/>
          <a:stretch>
            <a:fillRect/>
          </a:stretch>
        </p:blipFill>
        <p:spPr>
          <a:xfrm>
            <a:off x="0" y="0"/>
            <a:ext cx="6000563" cy="49150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4" descr="Zuwendungsempfangende anderer Ressorts der Landesregierung | Mit Menschen  für Menschen.">
            <a:extLst>
              <a:ext uri="{FF2B5EF4-FFF2-40B4-BE49-F238E27FC236}">
                <a16:creationId xmlns:a16="http://schemas.microsoft.com/office/drawing/2014/main" id="{CD32D471-AC99-1E86-95B2-A0F9B19349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36056" y="244016"/>
            <a:ext cx="2960343" cy="822960"/>
          </a:xfrm>
          <a:prstGeom prst="rect">
            <a:avLst/>
          </a:prstGeom>
          <a:noFill/>
          <a:extLst>
            <a:ext uri="{909E8E84-426E-40DD-AFC4-6F175D3DCCD1}">
              <a14:hiddenFill xmlns:a14="http://schemas.microsoft.com/office/drawing/2010/main">
                <a:solidFill>
                  <a:srgbClr val="FFFFFF"/>
                </a:solidFill>
              </a14:hiddenFill>
            </a:ext>
          </a:extLst>
        </p:spPr>
      </p:pic>
      <p:pic>
        <p:nvPicPr>
          <p:cNvPr id="11" name="Grafik 10" descr="Ein Bild, das Schrift, Grafiken, Screenshot, Design enthält.&#10;&#10;KI-generierte Inhalte können fehlerhaft sein.">
            <a:extLst>
              <a:ext uri="{FF2B5EF4-FFF2-40B4-BE49-F238E27FC236}">
                <a16:creationId xmlns:a16="http://schemas.microsoft.com/office/drawing/2014/main" id="{89E55543-A728-3285-C9E6-5373B98C85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07550" y="2177432"/>
            <a:ext cx="900000" cy="900000"/>
          </a:xfrm>
          <a:prstGeom prst="rect">
            <a:avLst/>
          </a:prstGeom>
        </p:spPr>
      </p:pic>
      <p:pic>
        <p:nvPicPr>
          <p:cNvPr id="12" name="Picture 2" descr="Saftladen Indie Games Collective">
            <a:extLst>
              <a:ext uri="{FF2B5EF4-FFF2-40B4-BE49-F238E27FC236}">
                <a16:creationId xmlns:a16="http://schemas.microsoft.com/office/drawing/2014/main" id="{F25A940D-7F5C-3A70-7098-41CBC9D3EF0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207550" y="1204158"/>
            <a:ext cx="900000" cy="900000"/>
          </a:xfrm>
          <a:prstGeom prst="rect">
            <a:avLst/>
          </a:prstGeom>
          <a:noFill/>
          <a:extLst>
            <a:ext uri="{909E8E84-426E-40DD-AFC4-6F175D3DCCD1}">
              <a14:hiddenFill xmlns:a14="http://schemas.microsoft.com/office/drawing/2010/main">
                <a:solidFill>
                  <a:srgbClr val="FFFFFF"/>
                </a:solidFill>
              </a14:hiddenFill>
            </a:ext>
          </a:extLst>
        </p:spPr>
      </p:pic>
      <p:sp>
        <p:nvSpPr>
          <p:cNvPr id="16" name="Foliennummernplatzhalter 15">
            <a:extLst>
              <a:ext uri="{FF2B5EF4-FFF2-40B4-BE49-F238E27FC236}">
                <a16:creationId xmlns:a16="http://schemas.microsoft.com/office/drawing/2014/main" id="{950288D2-A802-4535-04A8-E33627C89D6F}"/>
              </a:ext>
            </a:extLst>
          </p:cNvPr>
          <p:cNvSpPr>
            <a:spLocks noGrp="1"/>
          </p:cNvSpPr>
          <p:nvPr>
            <p:ph type="sldNum" sz="quarter" idx="12"/>
          </p:nvPr>
        </p:nvSpPr>
        <p:spPr/>
        <p:txBody>
          <a:bodyPr/>
          <a:lstStyle/>
          <a:p>
            <a:fld id="{8C3DAE5C-30FA-4AF8-A827-2CB72F5A9E75}" type="slidenum">
              <a:rPr lang="de-DE" smtClean="0"/>
              <a:t>25</a:t>
            </a:fld>
            <a:endParaRPr lang="de-DE"/>
          </a:p>
        </p:txBody>
      </p:sp>
    </p:spTree>
    <p:extLst>
      <p:ext uri="{BB962C8B-B14F-4D97-AF65-F5344CB8AC3E}">
        <p14:creationId xmlns:p14="http://schemas.microsoft.com/office/powerpoint/2010/main" val="12305613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63019E-DA4B-F7C5-DEF1-EC8014C6256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EBBBDA1-27C6-BBCA-85CC-0F2F2E2405FB}"/>
              </a:ext>
            </a:extLst>
          </p:cNvPr>
          <p:cNvSpPr>
            <a:spLocks noGrp="1"/>
          </p:cNvSpPr>
          <p:nvPr>
            <p:ph type="title"/>
          </p:nvPr>
        </p:nvSpPr>
        <p:spPr>
          <a:xfrm>
            <a:off x="1097280" y="5074920"/>
            <a:ext cx="10113645" cy="822960"/>
          </a:xfrm>
        </p:spPr>
        <p:txBody>
          <a:bodyPr anchor="b">
            <a:normAutofit/>
          </a:bodyPr>
          <a:lstStyle/>
          <a:p>
            <a:pPr algn="ctr"/>
            <a:r>
              <a:rPr lang="de-DE" dirty="0">
                <a:latin typeface="Aptos" panose="020B0004020202020204" pitchFamily="34" charset="0"/>
              </a:rPr>
              <a:t>Bilal? Wo ist Bilal?</a:t>
            </a:r>
          </a:p>
        </p:txBody>
      </p:sp>
      <p:pic>
        <p:nvPicPr>
          <p:cNvPr id="7" name="Bildplatzhalter 6">
            <a:extLst>
              <a:ext uri="{FF2B5EF4-FFF2-40B4-BE49-F238E27FC236}">
                <a16:creationId xmlns:a16="http://schemas.microsoft.com/office/drawing/2014/main" id="{7C5FCC28-AC14-F308-57D3-45C96B160904}"/>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t="35991" b="35991"/>
          <a:stretch>
            <a:fillRect/>
          </a:stretch>
        </p:blipFill>
        <p:spPr>
          <a:xfrm>
            <a:off x="15" y="10"/>
            <a:ext cx="12191985" cy="4915066"/>
          </a:xfrm>
          <a:prstGeom prst="rect">
            <a:avLst/>
          </a:prstGeom>
          <a:noFill/>
        </p:spPr>
      </p:pic>
      <p:sp>
        <p:nvSpPr>
          <p:cNvPr id="5" name="Foliennummernplatzhalter 4">
            <a:extLst>
              <a:ext uri="{FF2B5EF4-FFF2-40B4-BE49-F238E27FC236}">
                <a16:creationId xmlns:a16="http://schemas.microsoft.com/office/drawing/2014/main" id="{F40B8678-13BA-A2D4-F2A0-4A54C5061491}"/>
              </a:ext>
            </a:extLst>
          </p:cNvPr>
          <p:cNvSpPr>
            <a:spLocks noGrp="1"/>
          </p:cNvSpPr>
          <p:nvPr>
            <p:ph type="sldNum" sz="quarter" idx="12"/>
          </p:nvPr>
        </p:nvSpPr>
        <p:spPr>
          <a:xfrm>
            <a:off x="9900458" y="6459785"/>
            <a:ext cx="1312025" cy="365125"/>
          </a:xfrm>
        </p:spPr>
        <p:txBody>
          <a:bodyPr anchor="ctr">
            <a:normAutofit/>
          </a:bodyPr>
          <a:lstStyle/>
          <a:p>
            <a:pPr>
              <a:spcAft>
                <a:spcPts val="600"/>
              </a:spcAft>
            </a:pPr>
            <a:fld id="{8C3DAE5C-30FA-4AF8-A827-2CB72F5A9E75}" type="slidenum">
              <a:rPr lang="de-DE" smtClean="0"/>
              <a:pPr>
                <a:spcAft>
                  <a:spcPts val="600"/>
                </a:spcAft>
              </a:pPr>
              <a:t>26</a:t>
            </a:fld>
            <a:endParaRPr lang="de-DE"/>
          </a:p>
        </p:txBody>
      </p:sp>
    </p:spTree>
    <p:extLst>
      <p:ext uri="{BB962C8B-B14F-4D97-AF65-F5344CB8AC3E}">
        <p14:creationId xmlns:p14="http://schemas.microsoft.com/office/powerpoint/2010/main" val="24890746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B69A26-ED95-D1D0-CDEC-A535082F769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CE4CCB6-465E-9F7B-81DD-55564E3AC476}"/>
              </a:ext>
            </a:extLst>
          </p:cNvPr>
          <p:cNvSpPr>
            <a:spLocks noGrp="1"/>
          </p:cNvSpPr>
          <p:nvPr>
            <p:ph type="title"/>
          </p:nvPr>
        </p:nvSpPr>
        <p:spPr>
          <a:xfrm>
            <a:off x="1097280" y="5074920"/>
            <a:ext cx="10113645" cy="822960"/>
          </a:xfrm>
        </p:spPr>
        <p:txBody>
          <a:bodyPr anchor="b">
            <a:normAutofit/>
          </a:bodyPr>
          <a:lstStyle/>
          <a:p>
            <a:pPr algn="ctr"/>
            <a:r>
              <a:rPr lang="de-DE" dirty="0">
                <a:latin typeface="Aptos" panose="020B0004020202020204" pitchFamily="34" charset="0"/>
              </a:rPr>
              <a:t>Bilal? Wie geht es Bilal?</a:t>
            </a:r>
          </a:p>
        </p:txBody>
      </p:sp>
      <p:pic>
        <p:nvPicPr>
          <p:cNvPr id="7" name="Bildplatzhalter 6">
            <a:extLst>
              <a:ext uri="{FF2B5EF4-FFF2-40B4-BE49-F238E27FC236}">
                <a16:creationId xmlns:a16="http://schemas.microsoft.com/office/drawing/2014/main" id="{BFD57230-5B5B-598E-D37C-9A654D6AD383}"/>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t="35991" b="35991"/>
          <a:stretch>
            <a:fillRect/>
          </a:stretch>
        </p:blipFill>
        <p:spPr>
          <a:xfrm>
            <a:off x="15" y="10"/>
            <a:ext cx="12191985" cy="4915066"/>
          </a:xfrm>
          <a:prstGeom prst="rect">
            <a:avLst/>
          </a:prstGeom>
          <a:noFill/>
        </p:spPr>
      </p:pic>
      <p:sp>
        <p:nvSpPr>
          <p:cNvPr id="5" name="Foliennummernplatzhalter 4">
            <a:extLst>
              <a:ext uri="{FF2B5EF4-FFF2-40B4-BE49-F238E27FC236}">
                <a16:creationId xmlns:a16="http://schemas.microsoft.com/office/drawing/2014/main" id="{7A85D28B-E939-9F57-0AC9-4BD7F77D2029}"/>
              </a:ext>
            </a:extLst>
          </p:cNvPr>
          <p:cNvSpPr>
            <a:spLocks noGrp="1"/>
          </p:cNvSpPr>
          <p:nvPr>
            <p:ph type="sldNum" sz="quarter" idx="12"/>
          </p:nvPr>
        </p:nvSpPr>
        <p:spPr>
          <a:xfrm>
            <a:off x="9900458" y="6459785"/>
            <a:ext cx="1312025" cy="365125"/>
          </a:xfrm>
        </p:spPr>
        <p:txBody>
          <a:bodyPr anchor="ctr">
            <a:normAutofit/>
          </a:bodyPr>
          <a:lstStyle/>
          <a:p>
            <a:pPr>
              <a:spcAft>
                <a:spcPts val="600"/>
              </a:spcAft>
            </a:pPr>
            <a:fld id="{8C3DAE5C-30FA-4AF8-A827-2CB72F5A9E75}" type="slidenum">
              <a:rPr lang="de-DE" smtClean="0"/>
              <a:pPr>
                <a:spcAft>
                  <a:spcPts val="600"/>
                </a:spcAft>
              </a:pPr>
              <a:t>27</a:t>
            </a:fld>
            <a:endParaRPr lang="de-DE"/>
          </a:p>
        </p:txBody>
      </p:sp>
    </p:spTree>
    <p:extLst>
      <p:ext uri="{BB962C8B-B14F-4D97-AF65-F5344CB8AC3E}">
        <p14:creationId xmlns:p14="http://schemas.microsoft.com/office/powerpoint/2010/main" val="35896610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D9000-E81F-5363-5B77-04BF78A6D67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D59D7F7-C5F0-5493-4118-D9E5F3EF91E9}"/>
              </a:ext>
            </a:extLst>
          </p:cNvPr>
          <p:cNvSpPr>
            <a:spLocks noGrp="1"/>
          </p:cNvSpPr>
          <p:nvPr>
            <p:ph type="title"/>
          </p:nvPr>
        </p:nvSpPr>
        <p:spPr/>
        <p:txBody>
          <a:bodyPr/>
          <a:lstStyle/>
          <a:p>
            <a:r>
              <a:rPr lang="de-DE" dirty="0">
                <a:latin typeface="Aptos" panose="020B0004020202020204" pitchFamily="34" charset="0"/>
              </a:rPr>
              <a:t>Wie geht es Bilal? Eure Ideen</a:t>
            </a:r>
          </a:p>
        </p:txBody>
      </p:sp>
      <p:sp>
        <p:nvSpPr>
          <p:cNvPr id="7" name="Foliennummernplatzhalter 6">
            <a:extLst>
              <a:ext uri="{FF2B5EF4-FFF2-40B4-BE49-F238E27FC236}">
                <a16:creationId xmlns:a16="http://schemas.microsoft.com/office/drawing/2014/main" id="{E89548E3-BE4F-1512-9015-BE8BA86F7AEF}"/>
              </a:ext>
            </a:extLst>
          </p:cNvPr>
          <p:cNvSpPr>
            <a:spLocks noGrp="1"/>
          </p:cNvSpPr>
          <p:nvPr>
            <p:ph type="sldNum" sz="quarter" idx="12"/>
          </p:nvPr>
        </p:nvSpPr>
        <p:spPr/>
        <p:txBody>
          <a:bodyPr/>
          <a:lstStyle/>
          <a:p>
            <a:fld id="{8C3DAE5C-30FA-4AF8-A827-2CB72F5A9E75}" type="slidenum">
              <a:rPr lang="de-DE" smtClean="0"/>
              <a:t>28</a:t>
            </a:fld>
            <a:endParaRPr lang="de-DE"/>
          </a:p>
        </p:txBody>
      </p:sp>
      <p:pic>
        <p:nvPicPr>
          <p:cNvPr id="8" name="Grafik 7">
            <a:extLst>
              <a:ext uri="{FF2B5EF4-FFF2-40B4-BE49-F238E27FC236}">
                <a16:creationId xmlns:a16="http://schemas.microsoft.com/office/drawing/2014/main" id="{1A1059E4-7DEF-6560-17F6-11215A615B3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255680" y="746593"/>
            <a:ext cx="900000" cy="900000"/>
          </a:xfrm>
          <a:prstGeom prst="rect">
            <a:avLst/>
          </a:prstGeom>
        </p:spPr>
      </p:pic>
      <p:sp>
        <p:nvSpPr>
          <p:cNvPr id="10" name="Inhaltsplatzhalter 9">
            <a:extLst>
              <a:ext uri="{FF2B5EF4-FFF2-40B4-BE49-F238E27FC236}">
                <a16:creationId xmlns:a16="http://schemas.microsoft.com/office/drawing/2014/main" id="{B2305496-0E14-DA9E-6E05-5E71F7DC069B}"/>
              </a:ext>
            </a:extLst>
          </p:cNvPr>
          <p:cNvSpPr>
            <a:spLocks noGrp="1"/>
          </p:cNvSpPr>
          <p:nvPr>
            <p:ph idx="1"/>
          </p:nvPr>
        </p:nvSpPr>
        <p:spPr/>
        <p:txBody>
          <a:bodyPr/>
          <a:lstStyle/>
          <a:p>
            <a:endParaRPr lang="de-DE"/>
          </a:p>
        </p:txBody>
      </p:sp>
    </p:spTree>
    <p:extLst>
      <p:ext uri="{BB962C8B-B14F-4D97-AF65-F5344CB8AC3E}">
        <p14:creationId xmlns:p14="http://schemas.microsoft.com/office/powerpoint/2010/main" val="13903316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0A2123-B481-F8FF-073B-3A29C6F44DA1}"/>
            </a:ext>
          </a:extLst>
        </p:cNvPr>
        <p:cNvGrpSpPr/>
        <p:nvPr/>
      </p:nvGrpSpPr>
      <p:grpSpPr>
        <a:xfrm>
          <a:off x="0" y="0"/>
          <a:ext cx="0" cy="0"/>
          <a:chOff x="0" y="0"/>
          <a:chExt cx="0" cy="0"/>
        </a:xfrm>
      </p:grpSpPr>
      <p:pic>
        <p:nvPicPr>
          <p:cNvPr id="11" name="Bildplatzhalter 7" descr="Ein Bild, das Text, Schrift, Flashspeicher enthält.&#10;&#10;KI-generierte Inhalte können fehlerhaft sein.">
            <a:extLst>
              <a:ext uri="{FF2B5EF4-FFF2-40B4-BE49-F238E27FC236}">
                <a16:creationId xmlns:a16="http://schemas.microsoft.com/office/drawing/2014/main" id="{0E53CD48-6F9E-567A-2AAA-471EF81D5A52}"/>
              </a:ext>
            </a:extLst>
          </p:cNvPr>
          <p:cNvPicPr>
            <a:picLocks noChangeAspect="1"/>
          </p:cNvPicPr>
          <p:nvPr/>
        </p:nvPicPr>
        <p:blipFill>
          <a:blip r:embed="rId3">
            <a:extLst>
              <a:ext uri="{28A0092B-C50C-407E-A947-70E740481C1C}">
                <a14:useLocalDpi xmlns:a14="http://schemas.microsoft.com/office/drawing/2010/main" val="0"/>
              </a:ext>
            </a:extLst>
          </a:blip>
          <a:srcRect l="13522" t="11442" r="8605" b="17272"/>
          <a:stretch>
            <a:fillRect/>
          </a:stretch>
        </p:blipFill>
        <p:spPr>
          <a:xfrm>
            <a:off x="0" y="-5272"/>
            <a:ext cx="12192000" cy="6278356"/>
          </a:xfrm>
          <a:prstGeom prst="rect">
            <a:avLst/>
          </a:prstGeom>
        </p:spPr>
      </p:pic>
      <p:sp>
        <p:nvSpPr>
          <p:cNvPr id="7" name="Foliennummernplatzhalter 6">
            <a:extLst>
              <a:ext uri="{FF2B5EF4-FFF2-40B4-BE49-F238E27FC236}">
                <a16:creationId xmlns:a16="http://schemas.microsoft.com/office/drawing/2014/main" id="{FADDB9EE-5E8C-99F5-E84B-287445A18AE5}"/>
              </a:ext>
            </a:extLst>
          </p:cNvPr>
          <p:cNvSpPr>
            <a:spLocks noGrp="1"/>
          </p:cNvSpPr>
          <p:nvPr>
            <p:ph type="sldNum" sz="quarter" idx="12"/>
          </p:nvPr>
        </p:nvSpPr>
        <p:spPr/>
        <p:txBody>
          <a:bodyPr/>
          <a:lstStyle/>
          <a:p>
            <a:fld id="{8C3DAE5C-30FA-4AF8-A827-2CB72F5A9E75}" type="slidenum">
              <a:rPr lang="de-DE" smtClean="0"/>
              <a:t>29</a:t>
            </a:fld>
            <a:endParaRPr lang="de-DE"/>
          </a:p>
        </p:txBody>
      </p:sp>
      <p:sp>
        <p:nvSpPr>
          <p:cNvPr id="9" name="Rechteck: abgerundete Ecken 8">
            <a:extLst>
              <a:ext uri="{FF2B5EF4-FFF2-40B4-BE49-F238E27FC236}">
                <a16:creationId xmlns:a16="http://schemas.microsoft.com/office/drawing/2014/main" id="{79876834-07C3-12A3-4D6E-9BC43B6D7E4F}"/>
              </a:ext>
            </a:extLst>
          </p:cNvPr>
          <p:cNvSpPr/>
          <p:nvPr/>
        </p:nvSpPr>
        <p:spPr>
          <a:xfrm>
            <a:off x="188686" y="5162550"/>
            <a:ext cx="11742057" cy="1514021"/>
          </a:xfrm>
          <a:prstGeom prst="round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extfeld 9">
            <a:extLst>
              <a:ext uri="{FF2B5EF4-FFF2-40B4-BE49-F238E27FC236}">
                <a16:creationId xmlns:a16="http://schemas.microsoft.com/office/drawing/2014/main" id="{9203D85A-DCE5-762F-06E2-BBFD5FE5FFFA}"/>
              </a:ext>
            </a:extLst>
          </p:cNvPr>
          <p:cNvSpPr txBox="1"/>
          <p:nvPr/>
        </p:nvSpPr>
        <p:spPr>
          <a:xfrm>
            <a:off x="341091" y="5570217"/>
            <a:ext cx="11509818" cy="741229"/>
          </a:xfrm>
          <a:prstGeom prst="rect">
            <a:avLst/>
          </a:prstGeom>
          <a:noFill/>
        </p:spPr>
        <p:txBody>
          <a:bodyPr wrap="square" rtlCol="0">
            <a:spAutoFit/>
          </a:bodyPr>
          <a:lstStyle/>
          <a:p>
            <a:pPr>
              <a:spcAft>
                <a:spcPts val="500"/>
              </a:spcAft>
            </a:pPr>
            <a:r>
              <a:rPr lang="de-DE" sz="2000" b="1" dirty="0">
                <a:latin typeface="Aptos" panose="020B0004020202020204" pitchFamily="34" charset="0"/>
              </a:rPr>
              <a:t>Aufgabe</a:t>
            </a:r>
          </a:p>
          <a:p>
            <a:r>
              <a:rPr lang="de-DE" dirty="0">
                <a:latin typeface="Aptos" panose="020B0004020202020204" pitchFamily="34" charset="0"/>
              </a:rPr>
              <a:t>Versuchen wir, ihn zu erreichen. Stimmt ab, wie wir uns verhalten sollen.</a:t>
            </a:r>
          </a:p>
        </p:txBody>
      </p:sp>
      <p:pic>
        <p:nvPicPr>
          <p:cNvPr id="6" name="Grafik 5">
            <a:extLst>
              <a:ext uri="{FF2B5EF4-FFF2-40B4-BE49-F238E27FC236}">
                <a16:creationId xmlns:a16="http://schemas.microsoft.com/office/drawing/2014/main" id="{C095B27D-6C7D-0526-435F-5CA96F858328}"/>
              </a:ext>
            </a:extLst>
          </p:cNvPr>
          <p:cNvPicPr>
            <a:picLocks noChangeAspect="1"/>
          </p:cNvPicPr>
          <p:nvPr/>
        </p:nvPicPr>
        <p:blipFill>
          <a:blip r:embed="rId4">
            <a:extLst>
              <a:ext uri="{28A0092B-C50C-407E-A947-70E740481C1C}">
                <a14:useLocalDpi xmlns:a14="http://schemas.microsoft.com/office/drawing/2010/main" val="0"/>
              </a:ext>
            </a:extLst>
          </a:blip>
          <a:srcRect l="12265" t="14751" r="12905" b="3779"/>
          <a:stretch>
            <a:fillRect/>
          </a:stretch>
        </p:blipFill>
        <p:spPr>
          <a:xfrm>
            <a:off x="7812578" y="353550"/>
            <a:ext cx="3566160" cy="558728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91303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CF952397-7847-744B-1533-E3E78B2B91E7}"/>
              </a:ext>
            </a:extLst>
          </p:cNvPr>
          <p:cNvPicPr>
            <a:picLocks noChangeAspect="1"/>
          </p:cNvPicPr>
          <p:nvPr/>
        </p:nvPicPr>
        <p:blipFill>
          <a:blip r:embed="rId3">
            <a:extLst>
              <a:ext uri="{28A0092B-C50C-407E-A947-70E740481C1C}">
                <a14:useLocalDpi xmlns:a14="http://schemas.microsoft.com/office/drawing/2010/main" val="0"/>
              </a:ext>
            </a:extLst>
          </a:blip>
          <a:srcRect t="13951" r="1" b="1420"/>
          <a:stretch>
            <a:fillRect/>
          </a:stretch>
        </p:blipFill>
        <p:spPr>
          <a:xfrm>
            <a:off x="6176433" y="10"/>
            <a:ext cx="6015567" cy="3920034"/>
          </a:xfrm>
          <a:custGeom>
            <a:avLst/>
            <a:gdLst/>
            <a:ahLst/>
            <a:cxnLst/>
            <a:rect l="l" t="t" r="r" b="b"/>
            <a:pathLst>
              <a:path w="6015567" h="3920044">
                <a:moveTo>
                  <a:pt x="0" y="0"/>
                </a:moveTo>
                <a:lnTo>
                  <a:pt x="6015567" y="0"/>
                </a:lnTo>
                <a:lnTo>
                  <a:pt x="6015567" y="3920044"/>
                </a:lnTo>
                <a:lnTo>
                  <a:pt x="2469659" y="3920044"/>
                </a:lnTo>
                <a:lnTo>
                  <a:pt x="2469659" y="3103224"/>
                </a:lnTo>
                <a:lnTo>
                  <a:pt x="0" y="3103224"/>
                </a:lnTo>
                <a:close/>
              </a:path>
            </a:pathLst>
          </a:custGeom>
        </p:spPr>
      </p:pic>
      <p:pic>
        <p:nvPicPr>
          <p:cNvPr id="7" name="Grafik 6">
            <a:extLst>
              <a:ext uri="{FF2B5EF4-FFF2-40B4-BE49-F238E27FC236}">
                <a16:creationId xmlns:a16="http://schemas.microsoft.com/office/drawing/2014/main" id="{5044A7F2-7343-5926-71D0-06B36C5A7536}"/>
              </a:ext>
            </a:extLst>
          </p:cNvPr>
          <p:cNvPicPr>
            <a:picLocks noChangeAspect="1"/>
          </p:cNvPicPr>
          <p:nvPr/>
        </p:nvPicPr>
        <p:blipFill>
          <a:blip r:embed="rId4">
            <a:extLst>
              <a:ext uri="{28A0092B-C50C-407E-A947-70E740481C1C}">
                <a14:useLocalDpi xmlns:a14="http://schemas.microsoft.com/office/drawing/2010/main" val="0"/>
              </a:ext>
            </a:extLst>
          </a:blip>
          <a:srcRect t="30105" r="1" b="21592"/>
          <a:stretch>
            <a:fillRect/>
          </a:stretch>
        </p:blipFill>
        <p:spPr>
          <a:xfrm>
            <a:off x="20" y="4069976"/>
            <a:ext cx="3535311" cy="2788023"/>
          </a:xfrm>
          <a:prstGeom prst="rect">
            <a:avLst/>
          </a:prstGeom>
        </p:spPr>
      </p:pic>
      <p:pic>
        <p:nvPicPr>
          <p:cNvPr id="5" name="Grafik 4">
            <a:extLst>
              <a:ext uri="{FF2B5EF4-FFF2-40B4-BE49-F238E27FC236}">
                <a16:creationId xmlns:a16="http://schemas.microsoft.com/office/drawing/2014/main" id="{FABEA558-7E79-4573-3AC1-C0633690161B}"/>
              </a:ext>
            </a:extLst>
          </p:cNvPr>
          <p:cNvPicPr>
            <a:picLocks noChangeAspect="1"/>
          </p:cNvPicPr>
          <p:nvPr/>
        </p:nvPicPr>
        <p:blipFill>
          <a:blip r:embed="rId5">
            <a:extLst>
              <a:ext uri="{28A0092B-C50C-407E-A947-70E740481C1C}">
                <a14:useLocalDpi xmlns:a14="http://schemas.microsoft.com/office/drawing/2010/main" val="0"/>
              </a:ext>
            </a:extLst>
          </a:blip>
          <a:srcRect l="-107" t="27546" r="108" b="30348"/>
          <a:stretch>
            <a:fillRect/>
          </a:stretch>
        </p:blipFill>
        <p:spPr>
          <a:xfrm>
            <a:off x="3696199" y="3257176"/>
            <a:ext cx="4789093" cy="3600824"/>
          </a:xfrm>
          <a:prstGeom prst="rect">
            <a:avLst/>
          </a:prstGeom>
        </p:spPr>
      </p:pic>
      <p:pic>
        <p:nvPicPr>
          <p:cNvPr id="9" name="Grafik 8">
            <a:extLst>
              <a:ext uri="{FF2B5EF4-FFF2-40B4-BE49-F238E27FC236}">
                <a16:creationId xmlns:a16="http://schemas.microsoft.com/office/drawing/2014/main" id="{C1E03DDD-391D-2376-5E61-2B7D0DF238CE}"/>
              </a:ext>
            </a:extLst>
          </p:cNvPr>
          <p:cNvPicPr>
            <a:picLocks noChangeAspect="1"/>
          </p:cNvPicPr>
          <p:nvPr/>
        </p:nvPicPr>
        <p:blipFill>
          <a:blip r:embed="rId6">
            <a:extLst>
              <a:ext uri="{28A0092B-C50C-407E-A947-70E740481C1C}">
                <a14:useLocalDpi xmlns:a14="http://schemas.microsoft.com/office/drawing/2010/main" val="0"/>
              </a:ext>
            </a:extLst>
          </a:blip>
          <a:srcRect t="2375" r="1" b="1"/>
          <a:stretch>
            <a:fillRect/>
          </a:stretch>
        </p:blipFill>
        <p:spPr>
          <a:xfrm>
            <a:off x="1" y="10"/>
            <a:ext cx="6015567" cy="3920034"/>
          </a:xfrm>
          <a:custGeom>
            <a:avLst/>
            <a:gdLst/>
            <a:ahLst/>
            <a:cxnLst/>
            <a:rect l="l" t="t" r="r" b="b"/>
            <a:pathLst>
              <a:path w="6015567" h="3920044">
                <a:moveTo>
                  <a:pt x="0" y="0"/>
                </a:moveTo>
                <a:lnTo>
                  <a:pt x="6015567" y="0"/>
                </a:lnTo>
                <a:lnTo>
                  <a:pt x="6015567" y="3103224"/>
                </a:lnTo>
                <a:lnTo>
                  <a:pt x="3545908" y="3103224"/>
                </a:lnTo>
                <a:lnTo>
                  <a:pt x="3545908" y="3920044"/>
                </a:lnTo>
                <a:lnTo>
                  <a:pt x="0" y="3920044"/>
                </a:lnTo>
                <a:close/>
              </a:path>
            </a:pathLst>
          </a:custGeom>
        </p:spPr>
      </p:pic>
      <p:pic>
        <p:nvPicPr>
          <p:cNvPr id="13" name="Grafik 12">
            <a:extLst>
              <a:ext uri="{FF2B5EF4-FFF2-40B4-BE49-F238E27FC236}">
                <a16:creationId xmlns:a16="http://schemas.microsoft.com/office/drawing/2014/main" id="{A65ABAB2-E426-96C5-1AC3-BADDFECD557C}"/>
              </a:ext>
            </a:extLst>
          </p:cNvPr>
          <p:cNvPicPr>
            <a:picLocks noChangeAspect="1"/>
          </p:cNvPicPr>
          <p:nvPr/>
        </p:nvPicPr>
        <p:blipFill>
          <a:blip r:embed="rId7">
            <a:extLst>
              <a:ext uri="{28A0092B-C50C-407E-A947-70E740481C1C}">
                <a14:useLocalDpi xmlns:a14="http://schemas.microsoft.com/office/drawing/2010/main" val="0"/>
              </a:ext>
            </a:extLst>
          </a:blip>
          <a:srcRect t="15420" r="2" b="31900"/>
          <a:stretch>
            <a:fillRect/>
          </a:stretch>
        </p:blipFill>
        <p:spPr>
          <a:xfrm>
            <a:off x="8646161" y="4069976"/>
            <a:ext cx="3545840" cy="2788024"/>
          </a:xfrm>
          <a:prstGeom prst="rect">
            <a:avLst/>
          </a:prstGeom>
        </p:spPr>
      </p:pic>
      <p:sp>
        <p:nvSpPr>
          <p:cNvPr id="2" name="Foliennummernplatzhalter 1">
            <a:extLst>
              <a:ext uri="{FF2B5EF4-FFF2-40B4-BE49-F238E27FC236}">
                <a16:creationId xmlns:a16="http://schemas.microsoft.com/office/drawing/2014/main" id="{97906A29-15BC-DB8C-AE4A-28D5CF548E33}"/>
              </a:ext>
            </a:extLst>
          </p:cNvPr>
          <p:cNvSpPr>
            <a:spLocks noGrp="1"/>
          </p:cNvSpPr>
          <p:nvPr>
            <p:ph type="sldNum" sz="quarter" idx="12"/>
          </p:nvPr>
        </p:nvSpPr>
        <p:spPr/>
        <p:txBody>
          <a:bodyPr/>
          <a:lstStyle/>
          <a:p>
            <a:fld id="{EEE29952-D0E1-4129-A524-5242EC69A19D}" type="slidenum">
              <a:rPr lang="de-DE" smtClean="0"/>
              <a:t>3</a:t>
            </a:fld>
            <a:endParaRPr lang="de-DE"/>
          </a:p>
        </p:txBody>
      </p:sp>
    </p:spTree>
    <p:extLst>
      <p:ext uri="{BB962C8B-B14F-4D97-AF65-F5344CB8AC3E}">
        <p14:creationId xmlns:p14="http://schemas.microsoft.com/office/powerpoint/2010/main" val="23613323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7E23D-191E-215A-5141-F16465782529}"/>
            </a:ext>
          </a:extLst>
        </p:cNvPr>
        <p:cNvGrpSpPr/>
        <p:nvPr/>
      </p:nvGrpSpPr>
      <p:grpSpPr>
        <a:xfrm>
          <a:off x="0" y="0"/>
          <a:ext cx="0" cy="0"/>
          <a:chOff x="0" y="0"/>
          <a:chExt cx="0" cy="0"/>
        </a:xfrm>
      </p:grpSpPr>
      <p:pic>
        <p:nvPicPr>
          <p:cNvPr id="11" name="Bildplatzhalter 7" descr="Ein Bild, das Text, Schrift, Flashspeicher enthält.&#10;&#10;KI-generierte Inhalte können fehlerhaft sein.">
            <a:extLst>
              <a:ext uri="{FF2B5EF4-FFF2-40B4-BE49-F238E27FC236}">
                <a16:creationId xmlns:a16="http://schemas.microsoft.com/office/drawing/2014/main" id="{840D821C-DE6B-8092-8444-B5D4A8E42E5E}"/>
              </a:ext>
            </a:extLst>
          </p:cNvPr>
          <p:cNvPicPr>
            <a:picLocks noChangeAspect="1"/>
          </p:cNvPicPr>
          <p:nvPr/>
        </p:nvPicPr>
        <p:blipFill>
          <a:blip r:embed="rId3">
            <a:extLst>
              <a:ext uri="{28A0092B-C50C-407E-A947-70E740481C1C}">
                <a14:useLocalDpi xmlns:a14="http://schemas.microsoft.com/office/drawing/2010/main" val="0"/>
              </a:ext>
            </a:extLst>
          </a:blip>
          <a:srcRect l="13522" t="11442" r="8605" b="17272"/>
          <a:stretch>
            <a:fillRect/>
          </a:stretch>
        </p:blipFill>
        <p:spPr>
          <a:xfrm>
            <a:off x="0" y="-5272"/>
            <a:ext cx="12192000" cy="6278356"/>
          </a:xfrm>
          <a:prstGeom prst="rect">
            <a:avLst/>
          </a:prstGeom>
        </p:spPr>
      </p:pic>
      <p:sp>
        <p:nvSpPr>
          <p:cNvPr id="7" name="Foliennummernplatzhalter 6">
            <a:extLst>
              <a:ext uri="{FF2B5EF4-FFF2-40B4-BE49-F238E27FC236}">
                <a16:creationId xmlns:a16="http://schemas.microsoft.com/office/drawing/2014/main" id="{935337C4-99DE-A6BF-56A5-A46788A6549A}"/>
              </a:ext>
            </a:extLst>
          </p:cNvPr>
          <p:cNvSpPr>
            <a:spLocks noGrp="1"/>
          </p:cNvSpPr>
          <p:nvPr>
            <p:ph type="sldNum" sz="quarter" idx="12"/>
          </p:nvPr>
        </p:nvSpPr>
        <p:spPr/>
        <p:txBody>
          <a:bodyPr/>
          <a:lstStyle/>
          <a:p>
            <a:fld id="{8C3DAE5C-30FA-4AF8-A827-2CB72F5A9E75}" type="slidenum">
              <a:rPr lang="de-DE" smtClean="0"/>
              <a:t>30</a:t>
            </a:fld>
            <a:endParaRPr lang="de-DE"/>
          </a:p>
        </p:txBody>
      </p:sp>
      <p:sp>
        <p:nvSpPr>
          <p:cNvPr id="9" name="Rechteck: abgerundete Ecken 8">
            <a:extLst>
              <a:ext uri="{FF2B5EF4-FFF2-40B4-BE49-F238E27FC236}">
                <a16:creationId xmlns:a16="http://schemas.microsoft.com/office/drawing/2014/main" id="{C4DE04D5-D2E9-A2E8-8B78-48B994A65E13}"/>
              </a:ext>
            </a:extLst>
          </p:cNvPr>
          <p:cNvSpPr/>
          <p:nvPr/>
        </p:nvSpPr>
        <p:spPr>
          <a:xfrm>
            <a:off x="188686" y="5162550"/>
            <a:ext cx="11742057" cy="1514021"/>
          </a:xfrm>
          <a:prstGeom prst="round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extfeld 9">
            <a:extLst>
              <a:ext uri="{FF2B5EF4-FFF2-40B4-BE49-F238E27FC236}">
                <a16:creationId xmlns:a16="http://schemas.microsoft.com/office/drawing/2014/main" id="{A2F2B7ED-5B01-C151-51AF-7F96C5799B97}"/>
              </a:ext>
            </a:extLst>
          </p:cNvPr>
          <p:cNvSpPr txBox="1"/>
          <p:nvPr/>
        </p:nvSpPr>
        <p:spPr>
          <a:xfrm>
            <a:off x="341091" y="5456600"/>
            <a:ext cx="11509818" cy="1018227"/>
          </a:xfrm>
          <a:prstGeom prst="rect">
            <a:avLst/>
          </a:prstGeom>
          <a:noFill/>
        </p:spPr>
        <p:txBody>
          <a:bodyPr wrap="square" rtlCol="0">
            <a:spAutoFit/>
          </a:bodyPr>
          <a:lstStyle/>
          <a:p>
            <a:pPr>
              <a:spcAft>
                <a:spcPts val="500"/>
              </a:spcAft>
            </a:pPr>
            <a:r>
              <a:rPr lang="de-DE" sz="2000" b="1" dirty="0">
                <a:latin typeface="Aptos" panose="020B0004020202020204" pitchFamily="34" charset="0"/>
              </a:rPr>
              <a:t>Aufgabe</a:t>
            </a:r>
          </a:p>
          <a:p>
            <a:r>
              <a:rPr lang="de-DE" dirty="0">
                <a:latin typeface="Aptos" panose="020B0004020202020204" pitchFamily="34" charset="0"/>
              </a:rPr>
              <a:t>Recherchiert Beratungsprogramme, die anderen Betroffenen helfen können. Notiert eure Erkenntnisse. Hilfe findet ihr auf den Recherchekarten.</a:t>
            </a:r>
          </a:p>
        </p:txBody>
      </p:sp>
      <p:pic>
        <p:nvPicPr>
          <p:cNvPr id="3" name="Grafik 2">
            <a:extLst>
              <a:ext uri="{FF2B5EF4-FFF2-40B4-BE49-F238E27FC236}">
                <a16:creationId xmlns:a16="http://schemas.microsoft.com/office/drawing/2014/main" id="{E4A9A513-ADB3-2B19-92E4-FA443975A909}"/>
              </a:ext>
            </a:extLst>
          </p:cNvPr>
          <p:cNvPicPr>
            <a:picLocks noChangeAspect="1"/>
          </p:cNvPicPr>
          <p:nvPr/>
        </p:nvPicPr>
        <p:blipFill>
          <a:blip r:embed="rId4"/>
          <a:stretch>
            <a:fillRect/>
          </a:stretch>
        </p:blipFill>
        <p:spPr>
          <a:xfrm>
            <a:off x="7802587" y="312420"/>
            <a:ext cx="3825452" cy="53797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058422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452BB3-75E3-3FF1-FABF-C4C5267A5A82}"/>
              </a:ext>
            </a:extLst>
          </p:cNvPr>
          <p:cNvSpPr>
            <a:spLocks noGrp="1"/>
          </p:cNvSpPr>
          <p:nvPr>
            <p:ph type="title"/>
          </p:nvPr>
        </p:nvSpPr>
        <p:spPr/>
        <p:txBody>
          <a:bodyPr/>
          <a:lstStyle/>
          <a:p>
            <a:r>
              <a:rPr lang="de-DE" dirty="0">
                <a:latin typeface="Aptos" panose="020B0004020202020204" pitchFamily="34" charset="0"/>
              </a:rPr>
              <a:t>Reflexion</a:t>
            </a:r>
          </a:p>
        </p:txBody>
      </p:sp>
      <p:sp>
        <p:nvSpPr>
          <p:cNvPr id="12" name="Textplatzhalter 11">
            <a:extLst>
              <a:ext uri="{FF2B5EF4-FFF2-40B4-BE49-F238E27FC236}">
                <a16:creationId xmlns:a16="http://schemas.microsoft.com/office/drawing/2014/main" id="{9DBD8EAD-EC90-AFE6-C2C6-FADFA658B9D2}"/>
              </a:ext>
            </a:extLst>
          </p:cNvPr>
          <p:cNvSpPr>
            <a:spLocks noGrp="1"/>
          </p:cNvSpPr>
          <p:nvPr>
            <p:ph type="body" sz="quarter" idx="3"/>
          </p:nvPr>
        </p:nvSpPr>
        <p:spPr/>
        <p:txBody>
          <a:bodyPr/>
          <a:lstStyle/>
          <a:p>
            <a:r>
              <a:rPr lang="de-DE" dirty="0">
                <a:latin typeface="Aptos" panose="020B0004020202020204" pitchFamily="34" charset="0"/>
              </a:rPr>
              <a:t>Eure Ideen</a:t>
            </a:r>
          </a:p>
        </p:txBody>
      </p:sp>
      <p:sp>
        <p:nvSpPr>
          <p:cNvPr id="13" name="Inhaltsplatzhalter 12">
            <a:extLst>
              <a:ext uri="{FF2B5EF4-FFF2-40B4-BE49-F238E27FC236}">
                <a16:creationId xmlns:a16="http://schemas.microsoft.com/office/drawing/2014/main" id="{8ED0EDC9-BC5A-1B17-88AB-A240C4E56118}"/>
              </a:ext>
            </a:extLst>
          </p:cNvPr>
          <p:cNvSpPr>
            <a:spLocks noGrp="1"/>
          </p:cNvSpPr>
          <p:nvPr>
            <p:ph sz="quarter" idx="4"/>
          </p:nvPr>
        </p:nvSpPr>
        <p:spPr/>
        <p:txBody>
          <a:bodyPr/>
          <a:lstStyle/>
          <a:p>
            <a:endParaRPr lang="de-DE">
              <a:latin typeface="Aptos" panose="020B0004020202020204" pitchFamily="34" charset="0"/>
            </a:endParaRPr>
          </a:p>
        </p:txBody>
      </p:sp>
      <p:sp>
        <p:nvSpPr>
          <p:cNvPr id="4" name="Foliennummernplatzhalter 3">
            <a:extLst>
              <a:ext uri="{FF2B5EF4-FFF2-40B4-BE49-F238E27FC236}">
                <a16:creationId xmlns:a16="http://schemas.microsoft.com/office/drawing/2014/main" id="{5FB11E1F-DDF3-4163-A653-9A52BBA82A26}"/>
              </a:ext>
            </a:extLst>
          </p:cNvPr>
          <p:cNvSpPr>
            <a:spLocks noGrp="1"/>
          </p:cNvSpPr>
          <p:nvPr>
            <p:ph type="sldNum" sz="quarter" idx="12"/>
          </p:nvPr>
        </p:nvSpPr>
        <p:spPr/>
        <p:txBody>
          <a:bodyPr/>
          <a:lstStyle/>
          <a:p>
            <a:fld id="{8C3DAE5C-30FA-4AF8-A827-2CB72F5A9E75}" type="slidenum">
              <a:rPr lang="de-DE" smtClean="0">
                <a:latin typeface="Aptos" panose="020B0004020202020204" pitchFamily="34" charset="0"/>
              </a:rPr>
              <a:t>31</a:t>
            </a:fld>
            <a:endParaRPr lang="de-DE">
              <a:latin typeface="Aptos" panose="020B0004020202020204" pitchFamily="34" charset="0"/>
            </a:endParaRPr>
          </a:p>
        </p:txBody>
      </p:sp>
      <p:sp>
        <p:nvSpPr>
          <p:cNvPr id="9" name="Denkblase: wolkenförmig 8">
            <a:extLst>
              <a:ext uri="{FF2B5EF4-FFF2-40B4-BE49-F238E27FC236}">
                <a16:creationId xmlns:a16="http://schemas.microsoft.com/office/drawing/2014/main" id="{5C364E93-3D0B-4D9B-6003-281093F0DD80}"/>
              </a:ext>
            </a:extLst>
          </p:cNvPr>
          <p:cNvSpPr/>
          <p:nvPr/>
        </p:nvSpPr>
        <p:spPr>
          <a:xfrm>
            <a:off x="815340" y="2582334"/>
            <a:ext cx="5052060" cy="2676314"/>
          </a:xfrm>
          <a:prstGeom prst="cloudCallout">
            <a:avLst>
              <a:gd name="adj1" fmla="val -49038"/>
              <a:gd name="adj2" fmla="val 63924"/>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de-DE" dirty="0">
                <a:latin typeface="Aptos" panose="020B0004020202020204" pitchFamily="34" charset="0"/>
              </a:rPr>
              <a:t>Was würdest Du tun… wenn deine Freundin oder dein Freund von Finn zu Bilal wird?</a:t>
            </a:r>
          </a:p>
        </p:txBody>
      </p:sp>
      <p:pic>
        <p:nvPicPr>
          <p:cNvPr id="14" name="Grafik 13">
            <a:extLst>
              <a:ext uri="{FF2B5EF4-FFF2-40B4-BE49-F238E27FC236}">
                <a16:creationId xmlns:a16="http://schemas.microsoft.com/office/drawing/2014/main" id="{4FB6376F-2C1F-8FFA-B272-94C6D9A208D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255680" y="746593"/>
            <a:ext cx="900000" cy="900000"/>
          </a:xfrm>
          <a:prstGeom prst="rect">
            <a:avLst/>
          </a:prstGeom>
        </p:spPr>
      </p:pic>
    </p:spTree>
    <p:extLst>
      <p:ext uri="{BB962C8B-B14F-4D97-AF65-F5344CB8AC3E}">
        <p14:creationId xmlns:p14="http://schemas.microsoft.com/office/powerpoint/2010/main" val="720549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F42E9AA7-0FEF-75A8-F1A3-8FB2AAC3C3DE}"/>
              </a:ext>
            </a:extLst>
          </p:cNvPr>
          <p:cNvPicPr>
            <a:picLocks noChangeAspect="1"/>
          </p:cNvPicPr>
          <p:nvPr/>
        </p:nvPicPr>
        <p:blipFill>
          <a:blip r:embed="rId3">
            <a:extLst>
              <a:ext uri="{28A0092B-C50C-407E-A947-70E740481C1C}">
                <a14:useLocalDpi xmlns:a14="http://schemas.microsoft.com/office/drawing/2010/main" val="0"/>
              </a:ext>
            </a:extLst>
          </a:blip>
          <a:srcRect l="9897" r="11385" b="-1"/>
          <a:stretch>
            <a:fillRect/>
          </a:stretch>
        </p:blipFill>
        <p:spPr>
          <a:xfrm>
            <a:off x="7794519" y="3506112"/>
            <a:ext cx="4397481" cy="3351888"/>
          </a:xfrm>
          <a:custGeom>
            <a:avLst/>
            <a:gdLst/>
            <a:ahLst/>
            <a:cxnLst/>
            <a:rect l="l" t="t" r="r" b="b"/>
            <a:pathLst>
              <a:path w="4397481" h="3351888">
                <a:moveTo>
                  <a:pt x="0" y="0"/>
                </a:moveTo>
                <a:lnTo>
                  <a:pt x="4397481" y="0"/>
                </a:lnTo>
                <a:lnTo>
                  <a:pt x="4397481" y="3351888"/>
                </a:lnTo>
                <a:lnTo>
                  <a:pt x="1552363" y="3351888"/>
                </a:lnTo>
                <a:close/>
              </a:path>
            </a:pathLst>
          </a:custGeom>
        </p:spPr>
      </p:pic>
      <p:pic>
        <p:nvPicPr>
          <p:cNvPr id="3" name="Grafik 2">
            <a:extLst>
              <a:ext uri="{FF2B5EF4-FFF2-40B4-BE49-F238E27FC236}">
                <a16:creationId xmlns:a16="http://schemas.microsoft.com/office/drawing/2014/main" id="{F7C95921-4439-7D1C-ACB9-317AFB3840AF}"/>
              </a:ext>
            </a:extLst>
          </p:cNvPr>
          <p:cNvPicPr>
            <a:picLocks noChangeAspect="1"/>
          </p:cNvPicPr>
          <p:nvPr/>
        </p:nvPicPr>
        <p:blipFill>
          <a:blip r:embed="rId4">
            <a:extLst>
              <a:ext uri="{28A0092B-C50C-407E-A947-70E740481C1C}">
                <a14:useLocalDpi xmlns:a14="http://schemas.microsoft.com/office/drawing/2010/main" val="0"/>
              </a:ext>
            </a:extLst>
          </a:blip>
          <a:srcRect l="71" r="18900" b="1"/>
          <a:stretch>
            <a:fillRect/>
          </a:stretch>
        </p:blipFill>
        <p:spPr>
          <a:xfrm>
            <a:off x="20" y="10"/>
            <a:ext cx="9154673" cy="6863475"/>
          </a:xfrm>
          <a:custGeom>
            <a:avLst/>
            <a:gdLst/>
            <a:ahLst/>
            <a:cxnLst/>
            <a:rect l="l" t="t" r="r" b="b"/>
            <a:pathLst>
              <a:path w="9154693" h="6863485">
                <a:moveTo>
                  <a:pt x="0" y="0"/>
                </a:moveTo>
                <a:lnTo>
                  <a:pt x="5976000" y="0"/>
                </a:lnTo>
                <a:lnTo>
                  <a:pt x="9154693" y="6863485"/>
                </a:lnTo>
                <a:lnTo>
                  <a:pt x="0" y="6863485"/>
                </a:lnTo>
                <a:lnTo>
                  <a:pt x="0" y="0"/>
                </a:lnTo>
                <a:close/>
              </a:path>
            </a:pathLst>
          </a:custGeom>
        </p:spPr>
      </p:pic>
      <p:pic>
        <p:nvPicPr>
          <p:cNvPr id="6" name="Grafik 5">
            <a:extLst>
              <a:ext uri="{FF2B5EF4-FFF2-40B4-BE49-F238E27FC236}">
                <a16:creationId xmlns:a16="http://schemas.microsoft.com/office/drawing/2014/main" id="{AE295C74-1D46-A973-0373-30C2B6C112F1}"/>
              </a:ext>
            </a:extLst>
          </p:cNvPr>
          <p:cNvPicPr>
            <a:picLocks noChangeAspect="1"/>
          </p:cNvPicPr>
          <p:nvPr/>
        </p:nvPicPr>
        <p:blipFill>
          <a:blip r:embed="rId5">
            <a:extLst>
              <a:ext uri="{28A0092B-C50C-407E-A947-70E740481C1C}">
                <a14:useLocalDpi xmlns:a14="http://schemas.microsoft.com/office/drawing/2010/main" val="0"/>
              </a:ext>
            </a:extLst>
          </a:blip>
          <a:srcRect t="16146" r="3" b="3"/>
          <a:stretch>
            <a:fillRect/>
          </a:stretch>
        </p:blipFill>
        <p:spPr>
          <a:xfrm>
            <a:off x="6168189" y="10"/>
            <a:ext cx="6023811" cy="3346394"/>
          </a:xfrm>
          <a:custGeom>
            <a:avLst/>
            <a:gdLst/>
            <a:ahLst/>
            <a:cxnLst/>
            <a:rect l="l" t="t" r="r" b="b"/>
            <a:pathLst>
              <a:path w="6023811" h="3346404">
                <a:moveTo>
                  <a:pt x="0" y="0"/>
                </a:moveTo>
                <a:lnTo>
                  <a:pt x="6023811" y="0"/>
                </a:lnTo>
                <a:lnTo>
                  <a:pt x="6023811" y="3346404"/>
                </a:lnTo>
                <a:lnTo>
                  <a:pt x="1549824" y="3346404"/>
                </a:lnTo>
                <a:close/>
              </a:path>
            </a:pathLst>
          </a:custGeom>
        </p:spPr>
      </p:pic>
      <p:sp>
        <p:nvSpPr>
          <p:cNvPr id="2" name="Foliennummernplatzhalter 1">
            <a:extLst>
              <a:ext uri="{FF2B5EF4-FFF2-40B4-BE49-F238E27FC236}">
                <a16:creationId xmlns:a16="http://schemas.microsoft.com/office/drawing/2014/main" id="{E6AFD066-163C-92C7-3D1C-4C5E9FF942B4}"/>
              </a:ext>
            </a:extLst>
          </p:cNvPr>
          <p:cNvSpPr>
            <a:spLocks noGrp="1"/>
          </p:cNvSpPr>
          <p:nvPr>
            <p:ph type="sldNum" sz="quarter" idx="12"/>
          </p:nvPr>
        </p:nvSpPr>
        <p:spPr>
          <a:xfrm>
            <a:off x="8610600" y="6356350"/>
            <a:ext cx="2743200" cy="365125"/>
          </a:xfrm>
        </p:spPr>
        <p:txBody>
          <a:bodyPr>
            <a:normAutofit/>
          </a:bodyPr>
          <a:lstStyle/>
          <a:p>
            <a:pPr>
              <a:spcAft>
                <a:spcPts val="600"/>
              </a:spcAft>
            </a:pPr>
            <a:fld id="{EEE29952-D0E1-4129-A524-5242EC69A19D}" type="slidenum">
              <a:rPr lang="de-DE">
                <a:solidFill>
                  <a:srgbClr val="FFFFFF"/>
                </a:solidFill>
              </a:rPr>
              <a:pPr>
                <a:spcAft>
                  <a:spcPts val="600"/>
                </a:spcAft>
              </a:pPr>
              <a:t>4</a:t>
            </a:fld>
            <a:endParaRPr lang="de-DE">
              <a:solidFill>
                <a:srgbClr val="FFFFFF"/>
              </a:solidFill>
            </a:endParaRPr>
          </a:p>
        </p:txBody>
      </p:sp>
    </p:spTree>
    <p:extLst>
      <p:ext uri="{BB962C8B-B14F-4D97-AF65-F5344CB8AC3E}">
        <p14:creationId xmlns:p14="http://schemas.microsoft.com/office/powerpoint/2010/main" val="28293171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2">
            <a:extLst>
              <a:ext uri="{FF2B5EF4-FFF2-40B4-BE49-F238E27FC236}">
                <a16:creationId xmlns:a16="http://schemas.microsoft.com/office/drawing/2014/main" id="{C82CA7F3-E5CD-9CE4-3DB6-B23A10DA3238}"/>
              </a:ext>
            </a:extLst>
          </p:cNvPr>
          <p:cNvSpPr>
            <a:spLocks noGrp="1"/>
          </p:cNvSpPr>
          <p:nvPr>
            <p:ph type="title"/>
          </p:nvPr>
        </p:nvSpPr>
        <p:spPr>
          <a:xfrm>
            <a:off x="1097280" y="286603"/>
            <a:ext cx="10058400" cy="1450757"/>
          </a:xfrm>
        </p:spPr>
        <p:txBody>
          <a:bodyPr>
            <a:normAutofit/>
          </a:bodyPr>
          <a:lstStyle/>
          <a:p>
            <a:r>
              <a:rPr lang="de-DE" sz="4400" dirty="0">
                <a:latin typeface="Aptos" panose="020B0004020202020204" pitchFamily="34" charset="0"/>
              </a:rPr>
              <a:t>Glaube, Radikalisierung und Extremismus</a:t>
            </a:r>
          </a:p>
        </p:txBody>
      </p:sp>
      <p:graphicFrame>
        <p:nvGraphicFramePr>
          <p:cNvPr id="13" name="Inhaltsplatzhalter 12">
            <a:extLst>
              <a:ext uri="{FF2B5EF4-FFF2-40B4-BE49-F238E27FC236}">
                <a16:creationId xmlns:a16="http://schemas.microsoft.com/office/drawing/2014/main" id="{2077367D-7E7E-F653-F28B-7E0C45028AC8}"/>
              </a:ext>
            </a:extLst>
          </p:cNvPr>
          <p:cNvGraphicFramePr>
            <a:graphicFrameLocks noGrp="1"/>
          </p:cNvGraphicFramePr>
          <p:nvPr>
            <p:ph sz="half" idx="1"/>
            <p:extLst>
              <p:ext uri="{D42A27DB-BD31-4B8C-83A1-F6EECF244321}">
                <p14:modId xmlns:p14="http://schemas.microsoft.com/office/powerpoint/2010/main" val="2235905800"/>
              </p:ext>
            </p:extLst>
          </p:nvPr>
        </p:nvGraphicFramePr>
        <p:xfrm>
          <a:off x="1096963" y="1777683"/>
          <a:ext cx="4938712" cy="4022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4" name="Inhaltsplatzhalter 23">
            <a:extLst>
              <a:ext uri="{FF2B5EF4-FFF2-40B4-BE49-F238E27FC236}">
                <a16:creationId xmlns:a16="http://schemas.microsoft.com/office/drawing/2014/main" id="{F3668A51-1276-E0AA-3504-BF7254A09232}"/>
              </a:ext>
            </a:extLst>
          </p:cNvPr>
          <p:cNvGraphicFramePr>
            <a:graphicFrameLocks noGrp="1"/>
          </p:cNvGraphicFramePr>
          <p:nvPr>
            <p:ph sz="half" idx="2"/>
            <p:extLst>
              <p:ext uri="{D42A27DB-BD31-4B8C-83A1-F6EECF244321}">
                <p14:modId xmlns:p14="http://schemas.microsoft.com/office/powerpoint/2010/main" val="2756890496"/>
              </p:ext>
            </p:extLst>
          </p:nvPr>
        </p:nvGraphicFramePr>
        <p:xfrm>
          <a:off x="6218238" y="1777683"/>
          <a:ext cx="4937125" cy="402272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5" name="Textfeld 24">
            <a:extLst>
              <a:ext uri="{FF2B5EF4-FFF2-40B4-BE49-F238E27FC236}">
                <a16:creationId xmlns:a16="http://schemas.microsoft.com/office/drawing/2014/main" id="{BE8878CB-913E-D570-4A67-321552E6D59E}"/>
              </a:ext>
            </a:extLst>
          </p:cNvPr>
          <p:cNvSpPr txBox="1"/>
          <p:nvPr/>
        </p:nvSpPr>
        <p:spPr>
          <a:xfrm>
            <a:off x="1150620" y="5739448"/>
            <a:ext cx="4823143" cy="369332"/>
          </a:xfrm>
          <a:prstGeom prst="rect">
            <a:avLst/>
          </a:prstGeom>
          <a:noFill/>
        </p:spPr>
        <p:txBody>
          <a:bodyPr wrap="square" rtlCol="0">
            <a:spAutoFit/>
          </a:bodyPr>
          <a:lstStyle/>
          <a:p>
            <a:pPr algn="ctr"/>
            <a:r>
              <a:rPr lang="de-DE" dirty="0">
                <a:latin typeface="Aptos" panose="020B0004020202020204" pitchFamily="34" charset="0"/>
                <a:sym typeface="Wingdings" panose="05000000000000000000" pitchFamily="2" charset="2"/>
              </a:rPr>
              <a:t> Weg bzw. Prozess hin zum Extremismus</a:t>
            </a:r>
            <a:endParaRPr lang="de-DE" dirty="0">
              <a:latin typeface="Aptos" panose="020B0004020202020204" pitchFamily="34" charset="0"/>
            </a:endParaRPr>
          </a:p>
        </p:txBody>
      </p:sp>
      <p:sp>
        <p:nvSpPr>
          <p:cNvPr id="26" name="Textfeld 25">
            <a:extLst>
              <a:ext uri="{FF2B5EF4-FFF2-40B4-BE49-F238E27FC236}">
                <a16:creationId xmlns:a16="http://schemas.microsoft.com/office/drawing/2014/main" id="{32FBB639-8323-E6A0-3989-8A7520AC0819}"/>
              </a:ext>
            </a:extLst>
          </p:cNvPr>
          <p:cNvSpPr txBox="1"/>
          <p:nvPr/>
        </p:nvSpPr>
        <p:spPr>
          <a:xfrm>
            <a:off x="6271894" y="5733416"/>
            <a:ext cx="4823143" cy="646331"/>
          </a:xfrm>
          <a:prstGeom prst="rect">
            <a:avLst/>
          </a:prstGeom>
          <a:noFill/>
        </p:spPr>
        <p:txBody>
          <a:bodyPr wrap="square" rtlCol="0">
            <a:spAutoFit/>
          </a:bodyPr>
          <a:lstStyle/>
          <a:p>
            <a:pPr algn="ctr"/>
            <a:r>
              <a:rPr lang="de-DE" dirty="0">
                <a:latin typeface="Aptos" panose="020B0004020202020204" pitchFamily="34" charset="0"/>
                <a:sym typeface="Wingdings" panose="05000000000000000000" pitchFamily="2" charset="2"/>
              </a:rPr>
              <a:t> Bewegung gegen den Verfassungsstaat und seine Grundwerte</a:t>
            </a:r>
            <a:endParaRPr lang="de-DE" dirty="0">
              <a:latin typeface="Aptos" panose="020B0004020202020204" pitchFamily="34" charset="0"/>
            </a:endParaRPr>
          </a:p>
        </p:txBody>
      </p:sp>
      <p:sp>
        <p:nvSpPr>
          <p:cNvPr id="27" name="Foliennummernplatzhalter 26">
            <a:extLst>
              <a:ext uri="{FF2B5EF4-FFF2-40B4-BE49-F238E27FC236}">
                <a16:creationId xmlns:a16="http://schemas.microsoft.com/office/drawing/2014/main" id="{986F147B-DD5C-E04E-3742-E4BC2BCAB0A5}"/>
              </a:ext>
            </a:extLst>
          </p:cNvPr>
          <p:cNvSpPr>
            <a:spLocks noGrp="1"/>
          </p:cNvSpPr>
          <p:nvPr>
            <p:ph type="sldNum" sz="quarter" idx="12"/>
          </p:nvPr>
        </p:nvSpPr>
        <p:spPr/>
        <p:txBody>
          <a:bodyPr/>
          <a:lstStyle/>
          <a:p>
            <a:fld id="{8C3DAE5C-30FA-4AF8-A827-2CB72F5A9E75}" type="slidenum">
              <a:rPr lang="de-DE" smtClean="0"/>
              <a:t>5</a:t>
            </a:fld>
            <a:endParaRPr lang="de-DE"/>
          </a:p>
        </p:txBody>
      </p:sp>
    </p:spTree>
    <p:extLst>
      <p:ext uri="{BB962C8B-B14F-4D97-AF65-F5344CB8AC3E}">
        <p14:creationId xmlns:p14="http://schemas.microsoft.com/office/powerpoint/2010/main" val="3684338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B371E-67EB-050C-7175-8249D2C29255}"/>
            </a:ext>
          </a:extLst>
        </p:cNvPr>
        <p:cNvGrpSpPr/>
        <p:nvPr/>
      </p:nvGrpSpPr>
      <p:grpSpPr>
        <a:xfrm>
          <a:off x="0" y="0"/>
          <a:ext cx="0" cy="0"/>
          <a:chOff x="0" y="0"/>
          <a:chExt cx="0" cy="0"/>
        </a:xfrm>
      </p:grpSpPr>
      <p:sp>
        <p:nvSpPr>
          <p:cNvPr id="9" name="Titel 2">
            <a:extLst>
              <a:ext uri="{FF2B5EF4-FFF2-40B4-BE49-F238E27FC236}">
                <a16:creationId xmlns:a16="http://schemas.microsoft.com/office/drawing/2014/main" id="{A7CD5FB0-D625-34A6-EEF4-310D35471714}"/>
              </a:ext>
            </a:extLst>
          </p:cNvPr>
          <p:cNvSpPr>
            <a:spLocks noGrp="1"/>
          </p:cNvSpPr>
          <p:nvPr>
            <p:ph type="title"/>
          </p:nvPr>
        </p:nvSpPr>
        <p:spPr/>
        <p:txBody>
          <a:bodyPr>
            <a:normAutofit/>
          </a:bodyPr>
          <a:lstStyle/>
          <a:p>
            <a:r>
              <a:rPr lang="de-DE" sz="4400" dirty="0">
                <a:latin typeface="Aptos" panose="020B0004020202020204" pitchFamily="34" charset="0"/>
              </a:rPr>
              <a:t>Glaube, Radikalisierung und Extremismus</a:t>
            </a:r>
          </a:p>
        </p:txBody>
      </p:sp>
      <p:grpSp>
        <p:nvGrpSpPr>
          <p:cNvPr id="15" name="Gruppieren 14">
            <a:extLst>
              <a:ext uri="{FF2B5EF4-FFF2-40B4-BE49-F238E27FC236}">
                <a16:creationId xmlns:a16="http://schemas.microsoft.com/office/drawing/2014/main" id="{664F1694-A0AD-CC86-3E1F-C3A3597A64EF}"/>
              </a:ext>
            </a:extLst>
          </p:cNvPr>
          <p:cNvGrpSpPr/>
          <p:nvPr/>
        </p:nvGrpSpPr>
        <p:grpSpPr>
          <a:xfrm>
            <a:off x="464820" y="2811780"/>
            <a:ext cx="1790700" cy="1965960"/>
            <a:chOff x="1912620" y="2667001"/>
            <a:chExt cx="1790700" cy="1965960"/>
          </a:xfrm>
        </p:grpSpPr>
        <p:pic>
          <p:nvPicPr>
            <p:cNvPr id="16" name="Picture 2" descr="980.500+ Grafiken, lizenzfreie Vektorgrafiken und Clipart zu Glaube -  iStock | Kirche, Kreuz, Beten">
              <a:extLst>
                <a:ext uri="{FF2B5EF4-FFF2-40B4-BE49-F238E27FC236}">
                  <a16:creationId xmlns:a16="http://schemas.microsoft.com/office/drawing/2014/main" id="{78BDDA25-6296-D6CF-29AC-C891074EF8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4314" t="31699" r="32091" b="53138"/>
            <a:stretch>
              <a:fillRect/>
            </a:stretch>
          </p:blipFill>
          <p:spPr bwMode="auto">
            <a:xfrm>
              <a:off x="2411730" y="2667001"/>
              <a:ext cx="792480" cy="88392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980.500+ Grafiken, lizenzfreie Vektorgrafiken und Clipart zu Glaube -  iStock | Kirche, Kreuz, Beten">
              <a:extLst>
                <a:ext uri="{FF2B5EF4-FFF2-40B4-BE49-F238E27FC236}">
                  <a16:creationId xmlns:a16="http://schemas.microsoft.com/office/drawing/2014/main" id="{E100895A-D2AB-8B8B-21D6-0C39E2E966D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653" t="31307" r="75752" b="53530"/>
            <a:stretch>
              <a:fillRect/>
            </a:stretch>
          </p:blipFill>
          <p:spPr bwMode="auto">
            <a:xfrm>
              <a:off x="1912620" y="3726181"/>
              <a:ext cx="792480" cy="88392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980.500+ Grafiken, lizenzfreie Vektorgrafiken und Clipart zu Glaube -  iStock | Kirche, Kreuz, Beten">
              <a:extLst>
                <a:ext uri="{FF2B5EF4-FFF2-40B4-BE49-F238E27FC236}">
                  <a16:creationId xmlns:a16="http://schemas.microsoft.com/office/drawing/2014/main" id="{B0FBCE70-6806-8092-AD8A-43C45439D02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014" t="9477" r="10391" b="75360"/>
            <a:stretch>
              <a:fillRect/>
            </a:stretch>
          </p:blipFill>
          <p:spPr bwMode="auto">
            <a:xfrm>
              <a:off x="2910840" y="3749041"/>
              <a:ext cx="792480" cy="8839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feld 18">
              <a:extLst>
                <a:ext uri="{FF2B5EF4-FFF2-40B4-BE49-F238E27FC236}">
                  <a16:creationId xmlns:a16="http://schemas.microsoft.com/office/drawing/2014/main" id="{836AD157-454A-BB18-8DB5-1C02E3D2F943}"/>
                </a:ext>
              </a:extLst>
            </p:cNvPr>
            <p:cNvSpPr txBox="1"/>
            <p:nvPr/>
          </p:nvSpPr>
          <p:spPr>
            <a:xfrm>
              <a:off x="1954530" y="3429000"/>
              <a:ext cx="1706880" cy="461665"/>
            </a:xfrm>
            <a:prstGeom prst="rect">
              <a:avLst/>
            </a:prstGeom>
            <a:noFill/>
          </p:spPr>
          <p:txBody>
            <a:bodyPr wrap="square" rtlCol="0">
              <a:spAutoFit/>
            </a:bodyPr>
            <a:lstStyle/>
            <a:p>
              <a:pPr algn="ctr"/>
              <a:r>
                <a:rPr lang="de-DE" sz="2400" dirty="0"/>
                <a:t>Religion</a:t>
              </a:r>
            </a:p>
          </p:txBody>
        </p:sp>
      </p:grpSp>
      <p:sp>
        <p:nvSpPr>
          <p:cNvPr id="20" name="Smiley 19">
            <a:extLst>
              <a:ext uri="{FF2B5EF4-FFF2-40B4-BE49-F238E27FC236}">
                <a16:creationId xmlns:a16="http://schemas.microsoft.com/office/drawing/2014/main" id="{ADA243B4-C5C2-B4E4-9E6D-618499D43CB4}"/>
              </a:ext>
            </a:extLst>
          </p:cNvPr>
          <p:cNvSpPr/>
          <p:nvPr/>
        </p:nvSpPr>
        <p:spPr>
          <a:xfrm>
            <a:off x="4099560" y="3177540"/>
            <a:ext cx="1280160" cy="1234440"/>
          </a:xfrm>
          <a:prstGeom prst="smileyFace">
            <a:avLst>
              <a:gd name="adj" fmla="val 4653"/>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21" name="Pfeil: nach rechts 20">
            <a:extLst>
              <a:ext uri="{FF2B5EF4-FFF2-40B4-BE49-F238E27FC236}">
                <a16:creationId xmlns:a16="http://schemas.microsoft.com/office/drawing/2014/main" id="{5D4E7F45-332C-A6D6-C809-B620B09F6DB8}"/>
              </a:ext>
            </a:extLst>
          </p:cNvPr>
          <p:cNvSpPr/>
          <p:nvPr/>
        </p:nvSpPr>
        <p:spPr>
          <a:xfrm>
            <a:off x="2419350" y="3573779"/>
            <a:ext cx="1424940" cy="46166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Glaube</a:t>
            </a:r>
          </a:p>
        </p:txBody>
      </p:sp>
      <p:grpSp>
        <p:nvGrpSpPr>
          <p:cNvPr id="22" name="Gruppieren 21">
            <a:extLst>
              <a:ext uri="{FF2B5EF4-FFF2-40B4-BE49-F238E27FC236}">
                <a16:creationId xmlns:a16="http://schemas.microsoft.com/office/drawing/2014/main" id="{984D356A-0BC6-5A0E-F511-BC36D4EF408F}"/>
              </a:ext>
            </a:extLst>
          </p:cNvPr>
          <p:cNvGrpSpPr/>
          <p:nvPr/>
        </p:nvGrpSpPr>
        <p:grpSpPr>
          <a:xfrm>
            <a:off x="6770370" y="2811780"/>
            <a:ext cx="1790700" cy="1965960"/>
            <a:chOff x="1912620" y="2667001"/>
            <a:chExt cx="1790700" cy="1965960"/>
          </a:xfrm>
        </p:grpSpPr>
        <p:pic>
          <p:nvPicPr>
            <p:cNvPr id="23" name="Picture 2" descr="980.500+ Grafiken, lizenzfreie Vektorgrafiken und Clipart zu Glaube -  iStock | Kirche, Kreuz, Beten">
              <a:extLst>
                <a:ext uri="{FF2B5EF4-FFF2-40B4-BE49-F238E27FC236}">
                  <a16:creationId xmlns:a16="http://schemas.microsoft.com/office/drawing/2014/main" id="{603C788B-425B-A5F7-A3BD-93DC12372A5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4314" t="31699" r="32091" b="53138"/>
            <a:stretch>
              <a:fillRect/>
            </a:stretch>
          </p:blipFill>
          <p:spPr bwMode="auto">
            <a:xfrm>
              <a:off x="2411730" y="2667001"/>
              <a:ext cx="792480" cy="88392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980.500+ Grafiken, lizenzfreie Vektorgrafiken und Clipart zu Glaube -  iStock | Kirche, Kreuz, Beten">
              <a:extLst>
                <a:ext uri="{FF2B5EF4-FFF2-40B4-BE49-F238E27FC236}">
                  <a16:creationId xmlns:a16="http://schemas.microsoft.com/office/drawing/2014/main" id="{52933D14-A5E2-3E45-8DE2-96E527CCC56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653" t="31307" r="75752" b="53530"/>
            <a:stretch>
              <a:fillRect/>
            </a:stretch>
          </p:blipFill>
          <p:spPr bwMode="auto">
            <a:xfrm>
              <a:off x="1912620" y="3726181"/>
              <a:ext cx="792480" cy="88392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980.500+ Grafiken, lizenzfreie Vektorgrafiken und Clipart zu Glaube -  iStock | Kirche, Kreuz, Beten">
              <a:extLst>
                <a:ext uri="{FF2B5EF4-FFF2-40B4-BE49-F238E27FC236}">
                  <a16:creationId xmlns:a16="http://schemas.microsoft.com/office/drawing/2014/main" id="{09B488F0-644D-5691-6B11-B520C61D39B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014" t="9477" r="10391" b="75360"/>
            <a:stretch>
              <a:fillRect/>
            </a:stretch>
          </p:blipFill>
          <p:spPr bwMode="auto">
            <a:xfrm>
              <a:off x="2910840" y="3749041"/>
              <a:ext cx="792480" cy="883920"/>
            </a:xfrm>
            <a:prstGeom prst="rect">
              <a:avLst/>
            </a:prstGeom>
            <a:noFill/>
            <a:extLst>
              <a:ext uri="{909E8E84-426E-40DD-AFC4-6F175D3DCCD1}">
                <a14:hiddenFill xmlns:a14="http://schemas.microsoft.com/office/drawing/2010/main">
                  <a:solidFill>
                    <a:srgbClr val="FFFFFF"/>
                  </a:solidFill>
                </a14:hiddenFill>
              </a:ext>
            </a:extLst>
          </p:spPr>
        </p:pic>
        <p:sp>
          <p:nvSpPr>
            <p:cNvPr id="29" name="Textfeld 28">
              <a:extLst>
                <a:ext uri="{FF2B5EF4-FFF2-40B4-BE49-F238E27FC236}">
                  <a16:creationId xmlns:a16="http://schemas.microsoft.com/office/drawing/2014/main" id="{78263B63-5187-D1A8-EB1F-8C622687F9AB}"/>
                </a:ext>
              </a:extLst>
            </p:cNvPr>
            <p:cNvSpPr txBox="1"/>
            <p:nvPr/>
          </p:nvSpPr>
          <p:spPr>
            <a:xfrm>
              <a:off x="1954530" y="3429000"/>
              <a:ext cx="1706880" cy="461665"/>
            </a:xfrm>
            <a:prstGeom prst="rect">
              <a:avLst/>
            </a:prstGeom>
            <a:noFill/>
          </p:spPr>
          <p:txBody>
            <a:bodyPr wrap="square" rtlCol="0">
              <a:spAutoFit/>
            </a:bodyPr>
            <a:lstStyle/>
            <a:p>
              <a:pPr algn="ctr"/>
              <a:r>
                <a:rPr lang="de-DE" sz="2400" dirty="0"/>
                <a:t>Religion</a:t>
              </a:r>
            </a:p>
          </p:txBody>
        </p:sp>
      </p:grpSp>
      <p:sp>
        <p:nvSpPr>
          <p:cNvPr id="30" name="Smiley 29">
            <a:extLst>
              <a:ext uri="{FF2B5EF4-FFF2-40B4-BE49-F238E27FC236}">
                <a16:creationId xmlns:a16="http://schemas.microsoft.com/office/drawing/2014/main" id="{80557AD8-B783-5697-372A-4074BF800060}"/>
              </a:ext>
            </a:extLst>
          </p:cNvPr>
          <p:cNvSpPr/>
          <p:nvPr/>
        </p:nvSpPr>
        <p:spPr>
          <a:xfrm>
            <a:off x="10405110" y="3177540"/>
            <a:ext cx="1280160" cy="1234440"/>
          </a:xfrm>
          <a:prstGeom prst="smileyFace">
            <a:avLst>
              <a:gd name="adj" fmla="val -4653"/>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31" name="Pfeil: nach rechts 30">
            <a:extLst>
              <a:ext uri="{FF2B5EF4-FFF2-40B4-BE49-F238E27FC236}">
                <a16:creationId xmlns:a16="http://schemas.microsoft.com/office/drawing/2014/main" id="{CDC6D100-8BEB-A03E-46B7-0D9402AEA6B2}"/>
              </a:ext>
            </a:extLst>
          </p:cNvPr>
          <p:cNvSpPr/>
          <p:nvPr/>
        </p:nvSpPr>
        <p:spPr>
          <a:xfrm>
            <a:off x="8267700" y="3563927"/>
            <a:ext cx="2004060" cy="46166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Radikalisierung</a:t>
            </a:r>
          </a:p>
        </p:txBody>
      </p:sp>
      <p:cxnSp>
        <p:nvCxnSpPr>
          <p:cNvPr id="39" name="Gerader Verbinder 38">
            <a:extLst>
              <a:ext uri="{FF2B5EF4-FFF2-40B4-BE49-F238E27FC236}">
                <a16:creationId xmlns:a16="http://schemas.microsoft.com/office/drawing/2014/main" id="{1C44ADAD-02EA-B24F-1A1D-439111D939E3}"/>
              </a:ext>
            </a:extLst>
          </p:cNvPr>
          <p:cNvCxnSpPr>
            <a:stCxn id="9" idx="2"/>
          </p:cNvCxnSpPr>
          <p:nvPr/>
        </p:nvCxnSpPr>
        <p:spPr>
          <a:xfrm>
            <a:off x="6126480" y="1737360"/>
            <a:ext cx="30480" cy="462534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0" name="Foliennummernplatzhalter 39">
            <a:extLst>
              <a:ext uri="{FF2B5EF4-FFF2-40B4-BE49-F238E27FC236}">
                <a16:creationId xmlns:a16="http://schemas.microsoft.com/office/drawing/2014/main" id="{F6676376-0DD0-5883-8D2B-1F1A35610479}"/>
              </a:ext>
            </a:extLst>
          </p:cNvPr>
          <p:cNvSpPr>
            <a:spLocks noGrp="1"/>
          </p:cNvSpPr>
          <p:nvPr>
            <p:ph type="sldNum" sz="quarter" idx="12"/>
          </p:nvPr>
        </p:nvSpPr>
        <p:spPr/>
        <p:txBody>
          <a:bodyPr/>
          <a:lstStyle/>
          <a:p>
            <a:fld id="{8C3DAE5C-30FA-4AF8-A827-2CB72F5A9E75}" type="slidenum">
              <a:rPr lang="de-DE" smtClean="0"/>
              <a:t>6</a:t>
            </a:fld>
            <a:endParaRPr lang="de-DE"/>
          </a:p>
        </p:txBody>
      </p:sp>
    </p:spTree>
    <p:extLst>
      <p:ext uri="{BB962C8B-B14F-4D97-AF65-F5344CB8AC3E}">
        <p14:creationId xmlns:p14="http://schemas.microsoft.com/office/powerpoint/2010/main" val="3666300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30" grpId="0" animBg="1"/>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167D2522-ACD2-1AC3-228F-035392757E22}"/>
              </a:ext>
            </a:extLst>
          </p:cNvPr>
          <p:cNvSpPr>
            <a:spLocks noGrp="1"/>
          </p:cNvSpPr>
          <p:nvPr>
            <p:ph type="title"/>
          </p:nvPr>
        </p:nvSpPr>
        <p:spPr/>
        <p:txBody>
          <a:bodyPr/>
          <a:lstStyle/>
          <a:p>
            <a:r>
              <a:rPr lang="de-DE" dirty="0">
                <a:latin typeface="Aptos" panose="020B0004020202020204" pitchFamily="34" charset="0"/>
              </a:rPr>
              <a:t>Ein Blick hinein ins Spiel…</a:t>
            </a:r>
          </a:p>
        </p:txBody>
      </p:sp>
      <p:sp>
        <p:nvSpPr>
          <p:cNvPr id="7" name="Textplatzhalter 6">
            <a:extLst>
              <a:ext uri="{FF2B5EF4-FFF2-40B4-BE49-F238E27FC236}">
                <a16:creationId xmlns:a16="http://schemas.microsoft.com/office/drawing/2014/main" id="{26915DF2-1403-545E-1C13-879BB5E43020}"/>
              </a:ext>
            </a:extLst>
          </p:cNvPr>
          <p:cNvSpPr>
            <a:spLocks noGrp="1"/>
          </p:cNvSpPr>
          <p:nvPr>
            <p:ph type="body" sz="half" idx="2"/>
          </p:nvPr>
        </p:nvSpPr>
        <p:spPr/>
        <p:txBody>
          <a:bodyPr/>
          <a:lstStyle/>
          <a:p>
            <a:r>
              <a:rPr lang="de-DE" dirty="0">
                <a:latin typeface="Aptos" panose="020B0004020202020204" pitchFamily="34" charset="0"/>
              </a:rPr>
              <a:t>Das Spiel kennenlernen</a:t>
            </a:r>
          </a:p>
        </p:txBody>
      </p:sp>
      <p:pic>
        <p:nvPicPr>
          <p:cNvPr id="8" name="Bildplatzhalter 7" descr="Ein Bild, das Text, Schrift, Flashspeicher enthält.&#10;&#10;KI-generierte Inhalte können fehlerhaft sein.">
            <a:extLst>
              <a:ext uri="{FF2B5EF4-FFF2-40B4-BE49-F238E27FC236}">
                <a16:creationId xmlns:a16="http://schemas.microsoft.com/office/drawing/2014/main" id="{285799C4-EB7B-F4DD-C24D-99B13341C141}"/>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t="14169" b="14169"/>
          <a:stretch>
            <a:fillRect/>
          </a:stretch>
        </p:blipFill>
        <p:spPr>
          <a:xfrm>
            <a:off x="0" y="0"/>
            <a:ext cx="12192000" cy="4914900"/>
          </a:xfrm>
          <a:prstGeom prst="rect">
            <a:avLst/>
          </a:prstGeom>
        </p:spPr>
      </p:pic>
      <p:sp>
        <p:nvSpPr>
          <p:cNvPr id="9" name="Foliennummernplatzhalter 8">
            <a:extLst>
              <a:ext uri="{FF2B5EF4-FFF2-40B4-BE49-F238E27FC236}">
                <a16:creationId xmlns:a16="http://schemas.microsoft.com/office/drawing/2014/main" id="{CFB8F3D9-CC5F-8E83-9F6D-30771F8867BA}"/>
              </a:ext>
            </a:extLst>
          </p:cNvPr>
          <p:cNvSpPr>
            <a:spLocks noGrp="1"/>
          </p:cNvSpPr>
          <p:nvPr>
            <p:ph type="sldNum" sz="quarter" idx="12"/>
          </p:nvPr>
        </p:nvSpPr>
        <p:spPr/>
        <p:txBody>
          <a:bodyPr/>
          <a:lstStyle/>
          <a:p>
            <a:fld id="{8C3DAE5C-30FA-4AF8-A827-2CB72F5A9E75}" type="slidenum">
              <a:rPr lang="de-DE" smtClean="0"/>
              <a:t>7</a:t>
            </a:fld>
            <a:endParaRPr lang="de-DE"/>
          </a:p>
        </p:txBody>
      </p:sp>
    </p:spTree>
    <p:extLst>
      <p:ext uri="{BB962C8B-B14F-4D97-AF65-F5344CB8AC3E}">
        <p14:creationId xmlns:p14="http://schemas.microsoft.com/office/powerpoint/2010/main" val="34479129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platzhalter 7" descr="Ein Bild, das Text, Schrift, Flashspeicher enthält.&#10;&#10;KI-generierte Inhalte können fehlerhaft sein.">
            <a:extLst>
              <a:ext uri="{FF2B5EF4-FFF2-40B4-BE49-F238E27FC236}">
                <a16:creationId xmlns:a16="http://schemas.microsoft.com/office/drawing/2014/main" id="{559967E2-60CE-1037-DF38-88D64D8EBBB3}"/>
              </a:ext>
            </a:extLst>
          </p:cNvPr>
          <p:cNvPicPr>
            <a:picLocks noChangeAspect="1"/>
          </p:cNvPicPr>
          <p:nvPr/>
        </p:nvPicPr>
        <p:blipFill>
          <a:blip r:embed="rId3">
            <a:extLst>
              <a:ext uri="{28A0092B-C50C-407E-A947-70E740481C1C}">
                <a14:useLocalDpi xmlns:a14="http://schemas.microsoft.com/office/drawing/2010/main" val="0"/>
              </a:ext>
            </a:extLst>
          </a:blip>
          <a:srcRect l="13522" t="11442" r="8605" b="17272"/>
          <a:stretch>
            <a:fillRect/>
          </a:stretch>
        </p:blipFill>
        <p:spPr>
          <a:xfrm>
            <a:off x="0" y="-5272"/>
            <a:ext cx="12192000" cy="6278356"/>
          </a:xfrm>
          <a:prstGeom prst="rect">
            <a:avLst/>
          </a:prstGeom>
        </p:spPr>
      </p:pic>
      <p:sp>
        <p:nvSpPr>
          <p:cNvPr id="7" name="Foliennummernplatzhalter 6">
            <a:extLst>
              <a:ext uri="{FF2B5EF4-FFF2-40B4-BE49-F238E27FC236}">
                <a16:creationId xmlns:a16="http://schemas.microsoft.com/office/drawing/2014/main" id="{14AA3DD2-021C-0FEF-601D-F9ECDC7400E5}"/>
              </a:ext>
            </a:extLst>
          </p:cNvPr>
          <p:cNvSpPr>
            <a:spLocks noGrp="1"/>
          </p:cNvSpPr>
          <p:nvPr>
            <p:ph type="sldNum" sz="quarter" idx="12"/>
          </p:nvPr>
        </p:nvSpPr>
        <p:spPr/>
        <p:txBody>
          <a:bodyPr/>
          <a:lstStyle/>
          <a:p>
            <a:fld id="{8C3DAE5C-30FA-4AF8-A827-2CB72F5A9E75}" type="slidenum">
              <a:rPr lang="de-DE" smtClean="0"/>
              <a:t>8</a:t>
            </a:fld>
            <a:endParaRPr lang="de-DE"/>
          </a:p>
        </p:txBody>
      </p:sp>
      <p:sp>
        <p:nvSpPr>
          <p:cNvPr id="9" name="Rechteck: abgerundete Ecken 8">
            <a:extLst>
              <a:ext uri="{FF2B5EF4-FFF2-40B4-BE49-F238E27FC236}">
                <a16:creationId xmlns:a16="http://schemas.microsoft.com/office/drawing/2014/main" id="{19872CD5-9F2A-5124-35AF-D03CDBE16EDE}"/>
              </a:ext>
            </a:extLst>
          </p:cNvPr>
          <p:cNvSpPr/>
          <p:nvPr/>
        </p:nvSpPr>
        <p:spPr>
          <a:xfrm>
            <a:off x="188686" y="5162550"/>
            <a:ext cx="11742057" cy="1514021"/>
          </a:xfrm>
          <a:prstGeom prst="round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extfeld 9">
            <a:extLst>
              <a:ext uri="{FF2B5EF4-FFF2-40B4-BE49-F238E27FC236}">
                <a16:creationId xmlns:a16="http://schemas.microsoft.com/office/drawing/2014/main" id="{9EA3285A-677F-39B6-A880-69ADD8B4D01D}"/>
              </a:ext>
            </a:extLst>
          </p:cNvPr>
          <p:cNvSpPr txBox="1"/>
          <p:nvPr/>
        </p:nvSpPr>
        <p:spPr>
          <a:xfrm>
            <a:off x="341091" y="5410446"/>
            <a:ext cx="11509818" cy="1018227"/>
          </a:xfrm>
          <a:prstGeom prst="rect">
            <a:avLst/>
          </a:prstGeom>
          <a:noFill/>
        </p:spPr>
        <p:txBody>
          <a:bodyPr wrap="square" rtlCol="0">
            <a:spAutoFit/>
          </a:bodyPr>
          <a:lstStyle/>
          <a:p>
            <a:pPr>
              <a:spcAft>
                <a:spcPts val="500"/>
              </a:spcAft>
            </a:pPr>
            <a:r>
              <a:rPr lang="de-DE" sz="2000" b="1" dirty="0">
                <a:latin typeface="Aptos" panose="020B0004020202020204" pitchFamily="34" charset="0"/>
              </a:rPr>
              <a:t>Aufgabe</a:t>
            </a:r>
          </a:p>
          <a:p>
            <a:r>
              <a:rPr lang="de-DE" dirty="0">
                <a:latin typeface="Aptos" panose="020B0004020202020204" pitchFamily="34" charset="0"/>
              </a:rPr>
              <a:t>Spielt zu zweit das Spiel „Wer ist Bilal“ bis nach dem Telefonat mit Finns Mutter. Was findet ihr heraus? Tragt die Informationen auf dem Protokollbogen ein (Akt 1).</a:t>
            </a:r>
          </a:p>
        </p:txBody>
      </p:sp>
      <p:pic>
        <p:nvPicPr>
          <p:cNvPr id="13" name="Grafik 12">
            <a:extLst>
              <a:ext uri="{FF2B5EF4-FFF2-40B4-BE49-F238E27FC236}">
                <a16:creationId xmlns:a16="http://schemas.microsoft.com/office/drawing/2014/main" id="{62DB9065-E609-A35D-39FC-74E4190A0354}"/>
              </a:ext>
            </a:extLst>
          </p:cNvPr>
          <p:cNvPicPr>
            <a:picLocks noChangeAspect="1"/>
          </p:cNvPicPr>
          <p:nvPr/>
        </p:nvPicPr>
        <p:blipFill>
          <a:blip r:embed="rId4"/>
          <a:stretch>
            <a:fillRect/>
          </a:stretch>
        </p:blipFill>
        <p:spPr>
          <a:xfrm>
            <a:off x="7819649" y="345507"/>
            <a:ext cx="3844162" cy="531615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136187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24D66-42EA-A7A0-5919-B2B2EFAE0B32}"/>
            </a:ext>
          </a:extLst>
        </p:cNvPr>
        <p:cNvGrpSpPr/>
        <p:nvPr/>
      </p:nvGrpSpPr>
      <p:grpSpPr>
        <a:xfrm>
          <a:off x="0" y="0"/>
          <a:ext cx="0" cy="0"/>
          <a:chOff x="0" y="0"/>
          <a:chExt cx="0" cy="0"/>
        </a:xfrm>
      </p:grpSpPr>
      <p:pic>
        <p:nvPicPr>
          <p:cNvPr id="11" name="Bildplatzhalter 7" descr="Ein Bild, das Text, Schrift, Flashspeicher enthält.&#10;&#10;KI-generierte Inhalte können fehlerhaft sein.">
            <a:extLst>
              <a:ext uri="{FF2B5EF4-FFF2-40B4-BE49-F238E27FC236}">
                <a16:creationId xmlns:a16="http://schemas.microsoft.com/office/drawing/2014/main" id="{599666A6-9245-B14D-BD97-2A096140776D}"/>
              </a:ext>
            </a:extLst>
          </p:cNvPr>
          <p:cNvPicPr>
            <a:picLocks noChangeAspect="1"/>
          </p:cNvPicPr>
          <p:nvPr/>
        </p:nvPicPr>
        <p:blipFill>
          <a:blip r:embed="rId3">
            <a:extLst>
              <a:ext uri="{28A0092B-C50C-407E-A947-70E740481C1C}">
                <a14:useLocalDpi xmlns:a14="http://schemas.microsoft.com/office/drawing/2010/main" val="0"/>
              </a:ext>
            </a:extLst>
          </a:blip>
          <a:srcRect l="13522" t="11442" r="8605" b="17272"/>
          <a:stretch>
            <a:fillRect/>
          </a:stretch>
        </p:blipFill>
        <p:spPr>
          <a:xfrm>
            <a:off x="0" y="-5272"/>
            <a:ext cx="12192000" cy="6278356"/>
          </a:xfrm>
          <a:prstGeom prst="rect">
            <a:avLst/>
          </a:prstGeom>
        </p:spPr>
      </p:pic>
      <p:sp>
        <p:nvSpPr>
          <p:cNvPr id="7" name="Foliennummernplatzhalter 6">
            <a:extLst>
              <a:ext uri="{FF2B5EF4-FFF2-40B4-BE49-F238E27FC236}">
                <a16:creationId xmlns:a16="http://schemas.microsoft.com/office/drawing/2014/main" id="{17274C97-97FB-840D-DE8E-E9D067C9483B}"/>
              </a:ext>
            </a:extLst>
          </p:cNvPr>
          <p:cNvSpPr>
            <a:spLocks noGrp="1"/>
          </p:cNvSpPr>
          <p:nvPr>
            <p:ph type="sldNum" sz="quarter" idx="12"/>
          </p:nvPr>
        </p:nvSpPr>
        <p:spPr/>
        <p:txBody>
          <a:bodyPr/>
          <a:lstStyle/>
          <a:p>
            <a:fld id="{8C3DAE5C-30FA-4AF8-A827-2CB72F5A9E75}" type="slidenum">
              <a:rPr lang="de-DE" smtClean="0"/>
              <a:t>9</a:t>
            </a:fld>
            <a:endParaRPr lang="de-DE"/>
          </a:p>
        </p:txBody>
      </p:sp>
      <p:sp>
        <p:nvSpPr>
          <p:cNvPr id="9" name="Rechteck: abgerundete Ecken 8">
            <a:extLst>
              <a:ext uri="{FF2B5EF4-FFF2-40B4-BE49-F238E27FC236}">
                <a16:creationId xmlns:a16="http://schemas.microsoft.com/office/drawing/2014/main" id="{227C0BE3-41C4-D1AD-4CF3-CB0C7773910E}"/>
              </a:ext>
            </a:extLst>
          </p:cNvPr>
          <p:cNvSpPr/>
          <p:nvPr/>
        </p:nvSpPr>
        <p:spPr>
          <a:xfrm>
            <a:off x="188686" y="5162550"/>
            <a:ext cx="11742057" cy="1514021"/>
          </a:xfrm>
          <a:prstGeom prst="round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extfeld 9">
            <a:extLst>
              <a:ext uri="{FF2B5EF4-FFF2-40B4-BE49-F238E27FC236}">
                <a16:creationId xmlns:a16="http://schemas.microsoft.com/office/drawing/2014/main" id="{96A97B05-534A-5D51-7149-DFB297EA1A5B}"/>
              </a:ext>
            </a:extLst>
          </p:cNvPr>
          <p:cNvSpPr txBox="1"/>
          <p:nvPr/>
        </p:nvSpPr>
        <p:spPr>
          <a:xfrm>
            <a:off x="341091" y="5410446"/>
            <a:ext cx="11509818" cy="1018227"/>
          </a:xfrm>
          <a:prstGeom prst="rect">
            <a:avLst/>
          </a:prstGeom>
          <a:noFill/>
        </p:spPr>
        <p:txBody>
          <a:bodyPr wrap="square" rtlCol="0">
            <a:spAutoFit/>
          </a:bodyPr>
          <a:lstStyle/>
          <a:p>
            <a:pPr>
              <a:spcAft>
                <a:spcPts val="500"/>
              </a:spcAft>
            </a:pPr>
            <a:r>
              <a:rPr lang="de-DE" sz="2000" b="1" dirty="0">
                <a:latin typeface="Aptos" panose="020B0004020202020204" pitchFamily="34" charset="0"/>
              </a:rPr>
              <a:t>Aufgabe</a:t>
            </a:r>
          </a:p>
          <a:p>
            <a:r>
              <a:rPr lang="de-DE" dirty="0">
                <a:latin typeface="Aptos" panose="020B0004020202020204" pitchFamily="34" charset="0"/>
              </a:rPr>
              <a:t>Finn ist verschwunden… und scheint sich sehr verändert – sogar radikalisiert – zu haben. Doch woran merkt man, ob sich ein Mensch radikalisiert?</a:t>
            </a:r>
          </a:p>
        </p:txBody>
      </p:sp>
      <p:pic>
        <p:nvPicPr>
          <p:cNvPr id="2" name="Grafik 1">
            <a:extLst>
              <a:ext uri="{FF2B5EF4-FFF2-40B4-BE49-F238E27FC236}">
                <a16:creationId xmlns:a16="http://schemas.microsoft.com/office/drawing/2014/main" id="{AE3F70D8-9181-379F-4D18-88A6E36C9FB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19649" y="397082"/>
            <a:ext cx="3844162" cy="521300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056250"/>
      </p:ext>
    </p:extLst>
  </p:cSld>
  <p:clrMapOvr>
    <a:masterClrMapping/>
  </p:clrMapOvr>
</p:sld>
</file>

<file path=ppt/theme/theme1.xml><?xml version="1.0" encoding="utf-8"?>
<a:theme xmlns:a="http://schemas.openxmlformats.org/drawingml/2006/main" name="Design NRW Games">
  <a:themeElements>
    <a:clrScheme name="Gelb">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Rückblick">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ückblick">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Design NRW Games" id="{10F2E9BC-12BA-42EF-B129-09E25616243E}" vid="{7E7856F1-26A4-4058-AFAD-3B7C7BF6F05B}"/>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Design NRW Games</Template>
  <TotalTime>0</TotalTime>
  <Words>1577</Words>
  <Application>Microsoft Office PowerPoint</Application>
  <PresentationFormat>Breitbild</PresentationFormat>
  <Paragraphs>159</Paragraphs>
  <Slides>31</Slides>
  <Notes>24</Notes>
  <HiddenSlides>0</HiddenSlides>
  <MMClips>0</MMClips>
  <ScaleCrop>false</ScaleCrop>
  <HeadingPairs>
    <vt:vector size="6" baseType="variant">
      <vt:variant>
        <vt:lpstr>Verwendete Schriftarten</vt:lpstr>
      </vt:variant>
      <vt:variant>
        <vt:i4>5</vt:i4>
      </vt:variant>
      <vt:variant>
        <vt:lpstr>Design</vt:lpstr>
      </vt:variant>
      <vt:variant>
        <vt:i4>2</vt:i4>
      </vt:variant>
      <vt:variant>
        <vt:lpstr>Folientitel</vt:lpstr>
      </vt:variant>
      <vt:variant>
        <vt:i4>31</vt:i4>
      </vt:variant>
    </vt:vector>
  </HeadingPairs>
  <TitlesOfParts>
    <vt:vector size="38" baseType="lpstr">
      <vt:lpstr>Aptos</vt:lpstr>
      <vt:lpstr>Aptos Display</vt:lpstr>
      <vt:lpstr>Arial</vt:lpstr>
      <vt:lpstr>Calibri</vt:lpstr>
      <vt:lpstr>Calibri Light</vt:lpstr>
      <vt:lpstr>Design NRW Games</vt:lpstr>
      <vt:lpstr>Office</vt:lpstr>
      <vt:lpstr>Unterrichtseinheit zum Spiel Doppelstunde 1 &amp; 2: Einführung in das Spiel und das Thema</vt:lpstr>
      <vt:lpstr>PowerPoint-Präsentation</vt:lpstr>
      <vt:lpstr>PowerPoint-Präsentation</vt:lpstr>
      <vt:lpstr>PowerPoint-Präsentation</vt:lpstr>
      <vt:lpstr>Glaube, Radikalisierung und Extremismus</vt:lpstr>
      <vt:lpstr>Glaube, Radikalisierung und Extremismus</vt:lpstr>
      <vt:lpstr>Ein Blick hinein ins Spiel…</vt:lpstr>
      <vt:lpstr>PowerPoint-Präsentation</vt:lpstr>
      <vt:lpstr>PowerPoint-Präsentation</vt:lpstr>
      <vt:lpstr>Radikalisierungsanzeichen</vt:lpstr>
      <vt:lpstr>Unterrichtseinheit zum Spiel Doppelstunde 3 &amp; 4: Radikalisierungsanzeichen erkennen</vt:lpstr>
      <vt:lpstr>Bilal? Wer ist Bilal?</vt:lpstr>
      <vt:lpstr>PowerPoint-Präsentation</vt:lpstr>
      <vt:lpstr>Bilal? Wer ist Bilal?</vt:lpstr>
      <vt:lpstr>Radikalisierungsanzeichen</vt:lpstr>
      <vt:lpstr>Das Präventionsprogramm Wegweiser</vt:lpstr>
      <vt:lpstr>PowerPoint-Präsentation</vt:lpstr>
      <vt:lpstr>Radikalisierungsanzeichen</vt:lpstr>
      <vt:lpstr>Unterrichtseinheit zum Spiel Doppelstunde 5 &amp; 6: Radikalisierungsstrategien</vt:lpstr>
      <vt:lpstr>Bilal? Wer ist Bilal?</vt:lpstr>
      <vt:lpstr>Bilal? Wo ist Bilal?</vt:lpstr>
      <vt:lpstr>Wo ist Bilal? Eure Ideen</vt:lpstr>
      <vt:lpstr>PowerPoint-Präsentation</vt:lpstr>
      <vt:lpstr>Radikalisierungsstrategien</vt:lpstr>
      <vt:lpstr>Unterrichtseinheit zum Spiel Doppelstunde 7 &amp; 8: Radikalisierung umkehren?</vt:lpstr>
      <vt:lpstr>Bilal? Wo ist Bilal?</vt:lpstr>
      <vt:lpstr>Bilal? Wie geht es Bilal?</vt:lpstr>
      <vt:lpstr>Wie geht es Bilal? Eure Ideen</vt:lpstr>
      <vt:lpstr>PowerPoint-Präsentation</vt:lpstr>
      <vt:lpstr>PowerPoint-Präsentation</vt:lpstr>
      <vt:lpstr>Reflexion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Anna-Maria Müller</dc:creator>
  <cp:lastModifiedBy>Lisa König</cp:lastModifiedBy>
  <cp:revision>21</cp:revision>
  <cp:lastPrinted>2026-02-24T15:10:55Z</cp:lastPrinted>
  <dcterms:created xsi:type="dcterms:W3CDTF">2025-09-10T08:36:25Z</dcterms:created>
  <dcterms:modified xsi:type="dcterms:W3CDTF">2026-02-24T15:27:23Z</dcterms:modified>
</cp:coreProperties>
</file>